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9"/>
  </p:notesMasterIdLst>
  <p:sldIdLst>
    <p:sldId id="316" r:id="rId2"/>
    <p:sldId id="317" r:id="rId3"/>
    <p:sldId id="320" r:id="rId4"/>
    <p:sldId id="356" r:id="rId5"/>
    <p:sldId id="322" r:id="rId6"/>
    <p:sldId id="321" r:id="rId7"/>
    <p:sldId id="323" r:id="rId8"/>
    <p:sldId id="354" r:id="rId9"/>
    <p:sldId id="355" r:id="rId10"/>
    <p:sldId id="326" r:id="rId11"/>
    <p:sldId id="329" r:id="rId12"/>
    <p:sldId id="338" r:id="rId13"/>
    <p:sldId id="333" r:id="rId14"/>
    <p:sldId id="328" r:id="rId15"/>
    <p:sldId id="339" r:id="rId16"/>
    <p:sldId id="357" r:id="rId17"/>
    <p:sldId id="340" r:id="rId18"/>
    <p:sldId id="341" r:id="rId19"/>
    <p:sldId id="324" r:id="rId20"/>
    <p:sldId id="325" r:id="rId21"/>
    <p:sldId id="342" r:id="rId22"/>
    <p:sldId id="343" r:id="rId23"/>
    <p:sldId id="344" r:id="rId24"/>
    <p:sldId id="359" r:id="rId25"/>
    <p:sldId id="345" r:id="rId26"/>
    <p:sldId id="360" r:id="rId27"/>
    <p:sldId id="346" r:id="rId28"/>
    <p:sldId id="347" r:id="rId29"/>
    <p:sldId id="348" r:id="rId30"/>
    <p:sldId id="358" r:id="rId31"/>
    <p:sldId id="349" r:id="rId32"/>
    <p:sldId id="350" r:id="rId33"/>
    <p:sldId id="351" r:id="rId34"/>
    <p:sldId id="334" r:id="rId35"/>
    <p:sldId id="352" r:id="rId36"/>
    <p:sldId id="353" r:id="rId37"/>
    <p:sldId id="336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Titillium Web" panose="00000500000000000000" pitchFamily="2" charset="0"/>
      <p:regular r:id="rId45"/>
      <p:bold r:id="rId46"/>
      <p:italic r:id="rId47"/>
      <p:boldItalic r:id="rId48"/>
    </p:embeddedFont>
    <p:embeddedFont>
      <p:font typeface="Titillium Web Light" panose="000004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BBE350-2858-439F-A2A5-3A4434F884E3}">
  <a:tblStyle styleId="{5BBBE350-2858-439F-A2A5-3A4434F884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6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ad233110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ad233110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2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37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21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8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02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373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cb675c322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cb675c322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193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17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53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5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216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751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cb675c322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cb675c322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51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638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54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194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19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09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cb675c32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cb675c32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09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cb675c3222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cb675c3222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6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cb5b8cb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cb5b8cb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84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02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314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cb675c3222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cb675c3222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987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519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6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39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17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cb5b8cb8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cb5b8cb8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77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11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07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f67d8f6e7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f67d8f6e7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8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1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3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0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1"/>
          </p:nvPr>
        </p:nvSpPr>
        <p:spPr>
          <a:xfrm>
            <a:off x="787175" y="2309788"/>
            <a:ext cx="27408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1050227" y="912894"/>
            <a:ext cx="7255296" cy="3558251"/>
            <a:chOff x="1050227" y="912894"/>
            <a:chExt cx="7255296" cy="3558251"/>
          </a:xfrm>
        </p:grpSpPr>
        <p:sp>
          <p:nvSpPr>
            <p:cNvPr id="287" name="Google Shape;287;p19"/>
            <p:cNvSpPr/>
            <p:nvPr/>
          </p:nvSpPr>
          <p:spPr>
            <a:xfrm>
              <a:off x="8120171" y="10574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996826" y="21500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301306" y="43123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009781" y="266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470223" y="9128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163026" y="22744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9"/>
            <p:cNvGrpSpPr/>
            <p:nvPr/>
          </p:nvGrpSpPr>
          <p:grpSpPr>
            <a:xfrm>
              <a:off x="2138846" y="3487330"/>
              <a:ext cx="99806" cy="99809"/>
              <a:chOff x="3688596" y="3879680"/>
              <a:chExt cx="99806" cy="99809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9"/>
            <p:cNvSpPr/>
            <p:nvPr/>
          </p:nvSpPr>
          <p:spPr>
            <a:xfrm>
              <a:off x="7078631" y="16318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 flipH="1">
              <a:off x="3527971" y="19896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 flipH="1">
              <a:off x="1050227" y="43714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0"/>
          <p:cNvGrpSpPr/>
          <p:nvPr/>
        </p:nvGrpSpPr>
        <p:grpSpPr>
          <a:xfrm>
            <a:off x="476446" y="301472"/>
            <a:ext cx="8393673" cy="1827511"/>
            <a:chOff x="476446" y="301472"/>
            <a:chExt cx="8393673" cy="1827511"/>
          </a:xfrm>
        </p:grpSpPr>
        <p:grpSp>
          <p:nvGrpSpPr>
            <p:cNvPr id="303" name="Google Shape;303;p20"/>
            <p:cNvGrpSpPr/>
            <p:nvPr/>
          </p:nvGrpSpPr>
          <p:grpSpPr>
            <a:xfrm>
              <a:off x="476446" y="301472"/>
              <a:ext cx="8283760" cy="677667"/>
              <a:chOff x="476446" y="301472"/>
              <a:chExt cx="8283760" cy="677667"/>
            </a:xfrm>
          </p:grpSpPr>
          <p:sp>
            <p:nvSpPr>
              <p:cNvPr id="304" name="Google Shape;304;p20"/>
              <p:cNvSpPr/>
              <p:nvPr/>
            </p:nvSpPr>
            <p:spPr>
              <a:xfrm>
                <a:off x="8087798" y="9083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2628217" y="65809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7023276" y="30147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7" name="Google Shape;307;p20"/>
              <p:cNvGrpSpPr/>
              <p:nvPr/>
            </p:nvGrpSpPr>
            <p:grpSpPr>
              <a:xfrm>
                <a:off x="1481671" y="389242"/>
                <a:ext cx="99806" cy="99809"/>
                <a:chOff x="3688596" y="3879680"/>
                <a:chExt cx="99806" cy="99809"/>
              </a:xfrm>
            </p:grpSpPr>
            <p:sp>
              <p:nvSpPr>
                <p:cNvPr id="308" name="Google Shape;308;p2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310;p20"/>
              <p:cNvSpPr/>
              <p:nvPr/>
            </p:nvSpPr>
            <p:spPr>
              <a:xfrm>
                <a:off x="476446" y="8793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8660396" y="3014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312;p20"/>
            <p:cNvSpPr/>
            <p:nvPr/>
          </p:nvSpPr>
          <p:spPr>
            <a:xfrm>
              <a:off x="8701193" y="1970218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98" name="Google Shape;398;p26"/>
          <p:cNvGrpSpPr/>
          <p:nvPr/>
        </p:nvGrpSpPr>
        <p:grpSpPr>
          <a:xfrm>
            <a:off x="550102" y="468222"/>
            <a:ext cx="8281024" cy="3927486"/>
            <a:chOff x="550102" y="468222"/>
            <a:chExt cx="8281024" cy="3927486"/>
          </a:xfrm>
        </p:grpSpPr>
        <p:grpSp>
          <p:nvGrpSpPr>
            <p:cNvPr id="399" name="Google Shape;399;p26"/>
            <p:cNvGrpSpPr/>
            <p:nvPr/>
          </p:nvGrpSpPr>
          <p:grpSpPr>
            <a:xfrm>
              <a:off x="550102" y="468222"/>
              <a:ext cx="8281024" cy="3927486"/>
              <a:chOff x="550102" y="468222"/>
              <a:chExt cx="8281024" cy="3927486"/>
            </a:xfrm>
          </p:grpSpPr>
          <p:sp>
            <p:nvSpPr>
              <p:cNvPr id="400" name="Google Shape;400;p26"/>
              <p:cNvSpPr/>
              <p:nvPr/>
            </p:nvSpPr>
            <p:spPr>
              <a:xfrm>
                <a:off x="8731321" y="20380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3779406" y="42359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1501271" y="9441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719992" y="1724343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8495856" y="361425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 flipH="1">
                <a:off x="6560596" y="4136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 flipH="1">
                <a:off x="550102" y="3881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648751" y="468222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26"/>
              <p:cNvGrpSpPr/>
              <p:nvPr/>
            </p:nvGrpSpPr>
            <p:grpSpPr>
              <a:xfrm>
                <a:off x="7759546" y="867730"/>
                <a:ext cx="99806" cy="99809"/>
                <a:chOff x="3688596" y="3879680"/>
                <a:chExt cx="99806" cy="99809"/>
              </a:xfrm>
            </p:grpSpPr>
            <p:sp>
              <p:nvSpPr>
                <p:cNvPr id="409" name="Google Shape;409;p2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1" name="Google Shape;411;p26"/>
            <p:cNvSpPr/>
            <p:nvPr/>
          </p:nvSpPr>
          <p:spPr>
            <a:xfrm>
              <a:off x="2079076" y="4144568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subTitle" idx="1"/>
          </p:nvPr>
        </p:nvSpPr>
        <p:spPr>
          <a:xfrm>
            <a:off x="720000" y="2957313"/>
            <a:ext cx="27057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59373" y="460618"/>
            <a:ext cx="8753804" cy="3481827"/>
            <a:chOff x="159373" y="460618"/>
            <a:chExt cx="8753804" cy="3481827"/>
          </a:xfrm>
        </p:grpSpPr>
        <p:sp>
          <p:nvSpPr>
            <p:cNvPr id="465" name="Google Shape;465;p30"/>
            <p:cNvSpPr/>
            <p:nvPr/>
          </p:nvSpPr>
          <p:spPr>
            <a:xfrm>
              <a:off x="8813371" y="27292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0"/>
            <p:cNvGrpSpPr/>
            <p:nvPr/>
          </p:nvGrpSpPr>
          <p:grpSpPr>
            <a:xfrm>
              <a:off x="159373" y="460618"/>
              <a:ext cx="8545645" cy="3481827"/>
              <a:chOff x="159373" y="460618"/>
              <a:chExt cx="8545645" cy="3481827"/>
            </a:xfrm>
          </p:grpSpPr>
          <p:sp>
            <p:nvSpPr>
              <p:cNvPr id="467" name="Google Shape;467;p30"/>
              <p:cNvSpPr/>
              <p:nvPr/>
            </p:nvSpPr>
            <p:spPr>
              <a:xfrm>
                <a:off x="3282301" y="323345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134718" y="460618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159373" y="28723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1467" y="642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0"/>
              <p:cNvGrpSpPr/>
              <p:nvPr/>
            </p:nvGrpSpPr>
            <p:grpSpPr>
              <a:xfrm>
                <a:off x="3303646" y="1505717"/>
                <a:ext cx="99806" cy="99809"/>
                <a:chOff x="3688596" y="3879680"/>
                <a:chExt cx="99806" cy="99809"/>
              </a:xfrm>
            </p:grpSpPr>
            <p:sp>
              <p:nvSpPr>
                <p:cNvPr id="472" name="Google Shape;472;p3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30"/>
              <p:cNvSpPr/>
              <p:nvPr/>
            </p:nvSpPr>
            <p:spPr>
              <a:xfrm>
                <a:off x="8536093" y="3782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59300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593011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"/>
          </p:nvPr>
        </p:nvSpPr>
        <p:spPr>
          <a:xfrm>
            <a:off x="2580525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subTitle" idx="3"/>
          </p:nvPr>
        </p:nvSpPr>
        <p:spPr>
          <a:xfrm>
            <a:off x="2580532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4"/>
          </p:nvPr>
        </p:nvSpPr>
        <p:spPr>
          <a:xfrm>
            <a:off x="456805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37"/>
          <p:cNvSpPr txBox="1">
            <a:spLocks noGrp="1"/>
          </p:cNvSpPr>
          <p:nvPr>
            <p:ph type="subTitle" idx="5"/>
          </p:nvPr>
        </p:nvSpPr>
        <p:spPr>
          <a:xfrm>
            <a:off x="4568053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/>
          <p:nvPr/>
        </p:nvSpPr>
        <p:spPr>
          <a:xfrm flipH="1">
            <a:off x="8795257" y="280473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/>
          <p:nvPr/>
        </p:nvSpPr>
        <p:spPr>
          <a:xfrm flipH="1">
            <a:off x="3824779" y="43038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/>
          <p:nvPr/>
        </p:nvSpPr>
        <p:spPr>
          <a:xfrm flipH="1">
            <a:off x="8118902" y="314297"/>
            <a:ext cx="672504" cy="41821"/>
          </a:xfrm>
          <a:custGeom>
            <a:avLst/>
            <a:gdLst/>
            <a:ahLst/>
            <a:cxnLst/>
            <a:rect l="l" t="t" r="r" b="b"/>
            <a:pathLst>
              <a:path w="6947" h="432" fill="none" extrusionOk="0">
                <a:moveTo>
                  <a:pt x="1" y="1"/>
                </a:moveTo>
                <a:cubicBezTo>
                  <a:pt x="579" y="1"/>
                  <a:pt x="579" y="432"/>
                  <a:pt x="1157" y="432"/>
                </a:cubicBezTo>
                <a:cubicBezTo>
                  <a:pt x="1735" y="432"/>
                  <a:pt x="1735" y="1"/>
                  <a:pt x="2312" y="1"/>
                </a:cubicBezTo>
                <a:cubicBezTo>
                  <a:pt x="2891" y="1"/>
                  <a:pt x="2891" y="432"/>
                  <a:pt x="3468" y="432"/>
                </a:cubicBezTo>
                <a:cubicBezTo>
                  <a:pt x="4046" y="432"/>
                  <a:pt x="4046" y="1"/>
                  <a:pt x="4624" y="1"/>
                </a:cubicBezTo>
                <a:cubicBezTo>
                  <a:pt x="5202" y="1"/>
                  <a:pt x="5202" y="432"/>
                  <a:pt x="5779" y="432"/>
                </a:cubicBezTo>
                <a:cubicBezTo>
                  <a:pt x="6358" y="432"/>
                  <a:pt x="6358" y="1"/>
                  <a:pt x="6946" y="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7"/>
          <p:cNvGrpSpPr/>
          <p:nvPr/>
        </p:nvGrpSpPr>
        <p:grpSpPr>
          <a:xfrm flipH="1">
            <a:off x="556401" y="4081205"/>
            <a:ext cx="99806" cy="99809"/>
            <a:chOff x="3688596" y="3879680"/>
            <a:chExt cx="99806" cy="99809"/>
          </a:xfrm>
        </p:grpSpPr>
        <p:sp>
          <p:nvSpPr>
            <p:cNvPr id="585" name="Google Shape;585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flipH="1">
            <a:off x="6706301" y="1930230"/>
            <a:ext cx="99806" cy="99809"/>
            <a:chOff x="3688596" y="3879680"/>
            <a:chExt cx="99806" cy="99809"/>
          </a:xfrm>
        </p:grpSpPr>
        <p:sp>
          <p:nvSpPr>
            <p:cNvPr id="588" name="Google Shape;588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7"/>
          <p:cNvSpPr/>
          <p:nvPr/>
        </p:nvSpPr>
        <p:spPr>
          <a:xfrm flipH="1">
            <a:off x="5754472" y="708088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5" y="0"/>
                </a:moveTo>
                <a:lnTo>
                  <a:pt x="1" y="283"/>
                </a:lnTo>
                <a:lnTo>
                  <a:pt x="1115" y="1649"/>
                </a:lnTo>
                <a:lnTo>
                  <a:pt x="1745" y="0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7846317" y="4181030"/>
            <a:ext cx="177056" cy="146567"/>
          </a:xfrm>
          <a:custGeom>
            <a:avLst/>
            <a:gdLst/>
            <a:ahLst/>
            <a:cxnLst/>
            <a:rect l="l" t="t" r="r" b="b"/>
            <a:pathLst>
              <a:path w="1829" h="1514" fill="none" extrusionOk="0">
                <a:moveTo>
                  <a:pt x="914" y="1513"/>
                </a:moveTo>
                <a:lnTo>
                  <a:pt x="641" y="1335"/>
                </a:lnTo>
                <a:cubicBezTo>
                  <a:pt x="0" y="915"/>
                  <a:pt x="0" y="610"/>
                  <a:pt x="0" y="495"/>
                </a:cubicBezTo>
                <a:cubicBezTo>
                  <a:pt x="0" y="222"/>
                  <a:pt x="221" y="0"/>
                  <a:pt x="494" y="0"/>
                </a:cubicBezTo>
                <a:cubicBezTo>
                  <a:pt x="673" y="0"/>
                  <a:pt x="820" y="85"/>
                  <a:pt x="914" y="222"/>
                </a:cubicBezTo>
                <a:cubicBezTo>
                  <a:pt x="998" y="85"/>
                  <a:pt x="1156" y="0"/>
                  <a:pt x="1324" y="0"/>
                </a:cubicBezTo>
                <a:cubicBezTo>
                  <a:pt x="1607" y="0"/>
                  <a:pt x="1828" y="222"/>
                  <a:pt x="1828" y="495"/>
                </a:cubicBezTo>
                <a:cubicBezTo>
                  <a:pt x="1828" y="610"/>
                  <a:pt x="1828" y="915"/>
                  <a:pt x="1187" y="1335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 flipH="1">
            <a:off x="3846707" y="314306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3" name="Google Shape;653;p40"/>
          <p:cNvSpPr txBox="1">
            <a:spLocks noGrp="1"/>
          </p:cNvSpPr>
          <p:nvPr>
            <p:ph type="subTitle" idx="1"/>
          </p:nvPr>
        </p:nvSpPr>
        <p:spPr>
          <a:xfrm>
            <a:off x="720000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title" idx="2"/>
          </p:nvPr>
        </p:nvSpPr>
        <p:spPr>
          <a:xfrm>
            <a:off x="6159289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3"/>
          </p:nvPr>
        </p:nvSpPr>
        <p:spPr>
          <a:xfrm>
            <a:off x="6159289" y="204900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0"/>
          <p:cNvSpPr txBox="1">
            <a:spLocks noGrp="1"/>
          </p:cNvSpPr>
          <p:nvPr>
            <p:ph type="title" idx="4"/>
          </p:nvPr>
        </p:nvSpPr>
        <p:spPr>
          <a:xfrm>
            <a:off x="720000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40"/>
          <p:cNvSpPr txBox="1">
            <a:spLocks noGrp="1"/>
          </p:cNvSpPr>
          <p:nvPr>
            <p:ph type="subTitle" idx="5"/>
          </p:nvPr>
        </p:nvSpPr>
        <p:spPr>
          <a:xfrm>
            <a:off x="720000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0"/>
          <p:cNvSpPr txBox="1">
            <a:spLocks noGrp="1"/>
          </p:cNvSpPr>
          <p:nvPr>
            <p:ph type="title" idx="6"/>
          </p:nvPr>
        </p:nvSpPr>
        <p:spPr>
          <a:xfrm>
            <a:off x="6159289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40"/>
          <p:cNvSpPr txBox="1">
            <a:spLocks noGrp="1"/>
          </p:cNvSpPr>
          <p:nvPr>
            <p:ph type="subTitle" idx="7"/>
          </p:nvPr>
        </p:nvSpPr>
        <p:spPr>
          <a:xfrm>
            <a:off x="6159289" y="3645550"/>
            <a:ext cx="226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62" name="Google Shape;662;p40"/>
          <p:cNvGrpSpPr/>
          <p:nvPr/>
        </p:nvGrpSpPr>
        <p:grpSpPr>
          <a:xfrm>
            <a:off x="810696" y="445019"/>
            <a:ext cx="8047178" cy="3746345"/>
            <a:chOff x="810696" y="445019"/>
            <a:chExt cx="8047178" cy="3746345"/>
          </a:xfrm>
        </p:grpSpPr>
        <p:sp>
          <p:nvSpPr>
            <p:cNvPr id="663" name="Google Shape;663;p40"/>
            <p:cNvSpPr/>
            <p:nvPr/>
          </p:nvSpPr>
          <p:spPr>
            <a:xfrm>
              <a:off x="5522546" y="126684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8688949" y="158629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3131881" y="307823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739923" y="4450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749401" y="15943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>
              <a:off x="810696" y="837430"/>
              <a:ext cx="99806" cy="99809"/>
              <a:chOff x="3383796" y="3879680"/>
              <a:chExt cx="99806" cy="99809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 flipH="1">
                <a:off x="33837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1" name="Google Shape;671;p40"/>
            <p:cNvSpPr/>
            <p:nvPr/>
          </p:nvSpPr>
          <p:spPr>
            <a:xfrm flipH="1">
              <a:off x="5158746" y="40915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45467" y="5400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802486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1"/>
          </p:nvPr>
        </p:nvSpPr>
        <p:spPr>
          <a:xfrm>
            <a:off x="802486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title" idx="2"/>
          </p:nvPr>
        </p:nvSpPr>
        <p:spPr>
          <a:xfrm>
            <a:off x="3501700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subTitle" idx="3"/>
          </p:nvPr>
        </p:nvSpPr>
        <p:spPr>
          <a:xfrm>
            <a:off x="3501700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title" idx="4"/>
          </p:nvPr>
        </p:nvSpPr>
        <p:spPr>
          <a:xfrm>
            <a:off x="802486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subTitle" idx="5"/>
          </p:nvPr>
        </p:nvSpPr>
        <p:spPr>
          <a:xfrm>
            <a:off x="802486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title" idx="6"/>
          </p:nvPr>
        </p:nvSpPr>
        <p:spPr>
          <a:xfrm>
            <a:off x="3501700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1" name="Google Shape;681;p41"/>
          <p:cNvSpPr txBox="1">
            <a:spLocks noGrp="1"/>
          </p:cNvSpPr>
          <p:nvPr>
            <p:ph type="subTitle" idx="7"/>
          </p:nvPr>
        </p:nvSpPr>
        <p:spPr>
          <a:xfrm>
            <a:off x="3501700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 idx="8"/>
          </p:nvPr>
        </p:nvSpPr>
        <p:spPr>
          <a:xfrm>
            <a:off x="6201101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3" name="Google Shape;683;p41"/>
          <p:cNvSpPr txBox="1">
            <a:spLocks noGrp="1"/>
          </p:cNvSpPr>
          <p:nvPr>
            <p:ph type="subTitle" idx="9"/>
          </p:nvPr>
        </p:nvSpPr>
        <p:spPr>
          <a:xfrm>
            <a:off x="6201101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title" idx="13"/>
          </p:nvPr>
        </p:nvSpPr>
        <p:spPr>
          <a:xfrm>
            <a:off x="6201101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ubTitle" idx="14"/>
          </p:nvPr>
        </p:nvSpPr>
        <p:spPr>
          <a:xfrm>
            <a:off x="6201101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1"/>
          <p:cNvGrpSpPr/>
          <p:nvPr/>
        </p:nvGrpSpPr>
        <p:grpSpPr>
          <a:xfrm>
            <a:off x="215396" y="381231"/>
            <a:ext cx="8567803" cy="4117399"/>
            <a:chOff x="215396" y="381231"/>
            <a:chExt cx="8567803" cy="4117399"/>
          </a:xfrm>
        </p:grpSpPr>
        <p:grpSp>
          <p:nvGrpSpPr>
            <p:cNvPr id="689" name="Google Shape;689;p41"/>
            <p:cNvGrpSpPr/>
            <p:nvPr/>
          </p:nvGrpSpPr>
          <p:grpSpPr>
            <a:xfrm>
              <a:off x="215396" y="381231"/>
              <a:ext cx="8567803" cy="4117399"/>
              <a:chOff x="215396" y="381231"/>
              <a:chExt cx="8567803" cy="4117399"/>
            </a:xfrm>
          </p:grpSpPr>
          <p:sp>
            <p:nvSpPr>
              <p:cNvPr id="690" name="Google Shape;690;p41"/>
              <p:cNvSpPr/>
              <p:nvPr/>
            </p:nvSpPr>
            <p:spPr>
              <a:xfrm>
                <a:off x="392926" y="3812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1"/>
              <p:cNvSpPr/>
              <p:nvPr/>
            </p:nvSpPr>
            <p:spPr>
              <a:xfrm>
                <a:off x="233068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215396" y="29688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1"/>
              <p:cNvSpPr/>
              <p:nvPr/>
            </p:nvSpPr>
            <p:spPr>
              <a:xfrm>
                <a:off x="8606142" y="19051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1040018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 flipH="1">
                <a:off x="2585602" y="1099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8118201" y="43989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41"/>
            <p:cNvSpPr/>
            <p:nvPr/>
          </p:nvSpPr>
          <p:spPr>
            <a:xfrm>
              <a:off x="7595401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41"/>
            <p:cNvGrpSpPr/>
            <p:nvPr/>
          </p:nvGrpSpPr>
          <p:grpSpPr>
            <a:xfrm>
              <a:off x="8512446" y="1017730"/>
              <a:ext cx="99806" cy="99809"/>
              <a:chOff x="3688596" y="3879680"/>
              <a:chExt cx="99806" cy="99809"/>
            </a:xfrm>
          </p:grpSpPr>
          <p:sp>
            <p:nvSpPr>
              <p:cNvPr id="699" name="Google Shape;699;p4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4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3" name="Google Shape;753;p44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44"/>
          <p:cNvSpPr txBox="1">
            <a:spLocks noGrp="1"/>
          </p:cNvSpPr>
          <p:nvPr>
            <p:ph type="subTitle" idx="2"/>
          </p:nvPr>
        </p:nvSpPr>
        <p:spPr>
          <a:xfrm>
            <a:off x="771600" y="43182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5" name="Google Shape;755;p44"/>
          <p:cNvGrpSpPr/>
          <p:nvPr/>
        </p:nvGrpSpPr>
        <p:grpSpPr>
          <a:xfrm>
            <a:off x="2851773" y="657755"/>
            <a:ext cx="5495426" cy="3544013"/>
            <a:chOff x="2851773" y="657755"/>
            <a:chExt cx="5495426" cy="3544013"/>
          </a:xfrm>
        </p:grpSpPr>
        <p:grpSp>
          <p:nvGrpSpPr>
            <p:cNvPr id="756" name="Google Shape;756;p44"/>
            <p:cNvGrpSpPr/>
            <p:nvPr/>
          </p:nvGrpSpPr>
          <p:grpSpPr>
            <a:xfrm>
              <a:off x="4867671" y="657755"/>
              <a:ext cx="3479528" cy="3544013"/>
              <a:chOff x="4867671" y="657755"/>
              <a:chExt cx="3479528" cy="3544013"/>
            </a:xfrm>
          </p:grpSpPr>
          <p:sp>
            <p:nvSpPr>
              <p:cNvPr id="757" name="Google Shape;757;p44"/>
              <p:cNvSpPr/>
              <p:nvPr/>
            </p:nvSpPr>
            <p:spPr>
              <a:xfrm>
                <a:off x="7837446" y="3560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5203173" y="41600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7252742" y="6577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8204701" y="2021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5939331" y="12287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 flipH="1">
                <a:off x="4867671" y="1258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44"/>
            <p:cNvSpPr/>
            <p:nvPr/>
          </p:nvSpPr>
          <p:spPr>
            <a:xfrm>
              <a:off x="4129193" y="27350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851773" y="3300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4"/>
          <p:cNvSpPr txBox="1"/>
          <p:nvPr/>
        </p:nvSpPr>
        <p:spPr>
          <a:xfrm>
            <a:off x="720000" y="3408875"/>
            <a:ext cx="384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20006" y="883338"/>
            <a:ext cx="8128549" cy="3770017"/>
            <a:chOff x="720006" y="883338"/>
            <a:chExt cx="8128549" cy="3770017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20006" y="883338"/>
              <a:ext cx="8128549" cy="3770017"/>
              <a:chOff x="720006" y="883338"/>
              <a:chExt cx="8128549" cy="3770017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3413808" y="2901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8374676" y="12922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720006" y="3427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176148" y="33856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3"/>
              <p:cNvGrpSpPr/>
              <p:nvPr/>
            </p:nvGrpSpPr>
            <p:grpSpPr>
              <a:xfrm>
                <a:off x="8011621" y="2521842"/>
                <a:ext cx="99806" cy="99809"/>
                <a:chOff x="3688596" y="3879680"/>
                <a:chExt cx="99806" cy="9980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>
                <a:off x="6809951" y="19434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986881" y="883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920296" y="40438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908477" y="45536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4540873" y="34948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18442" y="263259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2167596" y="1296043"/>
            <a:ext cx="4791724" cy="3091200"/>
            <a:chOff x="2167596" y="1296043"/>
            <a:chExt cx="4791724" cy="3091200"/>
          </a:xfrm>
        </p:grpSpPr>
        <p:sp>
          <p:nvSpPr>
            <p:cNvPr id="60" name="Google Shape;60;p5"/>
            <p:cNvSpPr/>
            <p:nvPr/>
          </p:nvSpPr>
          <p:spPr>
            <a:xfrm>
              <a:off x="5731399" y="16797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90748" y="43455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806042" y="12960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983101" y="4201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3914121" y="1709680"/>
              <a:ext cx="99806" cy="99809"/>
              <a:chOff x="3688596" y="3879680"/>
              <a:chExt cx="99806" cy="99809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5"/>
            <p:cNvSpPr/>
            <p:nvPr/>
          </p:nvSpPr>
          <p:spPr>
            <a:xfrm>
              <a:off x="2167596" y="40990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860676" y="15673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1263306" y="786881"/>
            <a:ext cx="7083039" cy="3866520"/>
            <a:chOff x="-3069719" y="786881"/>
            <a:chExt cx="7083039" cy="3866520"/>
          </a:xfrm>
        </p:grpSpPr>
        <p:sp>
          <p:nvSpPr>
            <p:cNvPr id="85" name="Google Shape;85;p7"/>
            <p:cNvSpPr/>
            <p:nvPr/>
          </p:nvSpPr>
          <p:spPr>
            <a:xfrm>
              <a:off x="2407546" y="455359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14676" y="151180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227018" y="15379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7973" y="42588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31467" y="18268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51751" y="3925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7"/>
            <p:cNvGrpSpPr/>
            <p:nvPr/>
          </p:nvGrpSpPr>
          <p:grpSpPr>
            <a:xfrm>
              <a:off x="3127221" y="4069505"/>
              <a:ext cx="99806" cy="99809"/>
              <a:chOff x="3688596" y="3879680"/>
              <a:chExt cx="99806" cy="99809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>
              <a:off x="-3069719" y="394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-1095704" y="4516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849315" y="7868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464601" y="979094"/>
            <a:ext cx="6063322" cy="3471130"/>
            <a:chOff x="2464601" y="979094"/>
            <a:chExt cx="6063322" cy="347113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440171" y="979094"/>
              <a:ext cx="4087753" cy="3471119"/>
              <a:chOff x="4211571" y="902894"/>
              <a:chExt cx="4087753" cy="3471119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782658" y="3446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211571" y="9328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8130399" y="9028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455181" y="969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5295946" y="4274205"/>
                <a:ext cx="99806" cy="99809"/>
                <a:chOff x="3688596" y="3879680"/>
                <a:chExt cx="99806" cy="99809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15"/>
              <p:cNvSpPr/>
              <p:nvPr/>
            </p:nvSpPr>
            <p:spPr>
              <a:xfrm flipH="1">
                <a:off x="5997696" y="2698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5"/>
            <p:cNvSpPr/>
            <p:nvPr/>
          </p:nvSpPr>
          <p:spPr>
            <a:xfrm>
              <a:off x="2464601" y="43066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29342" y="3981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2" hasCustomPrompt="1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5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670096" y="909844"/>
            <a:ext cx="7896403" cy="2860058"/>
            <a:chOff x="670096" y="909844"/>
            <a:chExt cx="7896403" cy="2860058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670096" y="909844"/>
              <a:ext cx="7896403" cy="2860058"/>
              <a:chOff x="670096" y="909844"/>
              <a:chExt cx="7896403" cy="2860058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7963671" y="241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25049" y="36101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355123" y="9098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8424001" y="357953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670096" y="3601405"/>
                <a:ext cx="99806" cy="99809"/>
                <a:chOff x="3688596" y="3879680"/>
                <a:chExt cx="99806" cy="99809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8" name="Google Shape;238;p16"/>
              <p:cNvSpPr/>
              <p:nvPr/>
            </p:nvSpPr>
            <p:spPr>
              <a:xfrm flipH="1">
                <a:off x="5857877" y="28792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16"/>
            <p:cNvSpPr/>
            <p:nvPr/>
          </p:nvSpPr>
          <p:spPr>
            <a:xfrm>
              <a:off x="7004576" y="2173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7574242" y="13523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150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883374" y="742244"/>
            <a:ext cx="7477553" cy="3817369"/>
            <a:chOff x="883374" y="742244"/>
            <a:chExt cx="7477553" cy="3817369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1349196" y="742244"/>
              <a:ext cx="7011731" cy="3817369"/>
              <a:chOff x="1349196" y="742244"/>
              <a:chExt cx="7011731" cy="3817369"/>
            </a:xfrm>
          </p:grpSpPr>
          <p:grpSp>
            <p:nvGrpSpPr>
              <p:cNvPr id="249" name="Google Shape;249;p17"/>
              <p:cNvGrpSpPr/>
              <p:nvPr/>
            </p:nvGrpSpPr>
            <p:grpSpPr>
              <a:xfrm>
                <a:off x="1349196" y="742244"/>
                <a:ext cx="7011731" cy="3817369"/>
                <a:chOff x="1349196" y="742244"/>
                <a:chExt cx="7011731" cy="3817369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2549921" y="34733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5865626" y="4311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5394551" y="2454122"/>
                  <a:ext cx="142497" cy="14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1483" fill="none" extrusionOk="0">
                      <a:moveTo>
                        <a:pt x="1472" y="747"/>
                      </a:moveTo>
                      <a:cubicBezTo>
                        <a:pt x="1472" y="1146"/>
                        <a:pt x="1146" y="1482"/>
                        <a:pt x="736" y="1482"/>
                      </a:cubicBezTo>
                      <a:cubicBezTo>
                        <a:pt x="327" y="1482"/>
                        <a:pt x="1" y="1146"/>
                        <a:pt x="1" y="747"/>
                      </a:cubicBezTo>
                      <a:cubicBezTo>
                        <a:pt x="1" y="337"/>
                        <a:pt x="327" y="1"/>
                        <a:pt x="736" y="1"/>
                      </a:cubicBezTo>
                      <a:cubicBezTo>
                        <a:pt x="1146" y="1"/>
                        <a:pt x="1472" y="337"/>
                        <a:pt x="1472" y="747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6470274" y="742244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4" y="0"/>
                      </a:moveTo>
                      <a:lnTo>
                        <a:pt x="0" y="273"/>
                      </a:lnTo>
                      <a:lnTo>
                        <a:pt x="1114" y="1649"/>
                      </a:lnTo>
                      <a:lnTo>
                        <a:pt x="1744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235800" y="2011035"/>
                  <a:ext cx="672408" cy="4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432" fill="none" extrusionOk="0">
                      <a:moveTo>
                        <a:pt x="0" y="0"/>
                      </a:moveTo>
                      <a:cubicBezTo>
                        <a:pt x="578" y="0"/>
                        <a:pt x="578" y="432"/>
                        <a:pt x="1156" y="432"/>
                      </a:cubicBezTo>
                      <a:cubicBezTo>
                        <a:pt x="1734" y="432"/>
                        <a:pt x="1734" y="0"/>
                        <a:pt x="2312" y="0"/>
                      </a:cubicBezTo>
                      <a:cubicBezTo>
                        <a:pt x="2890" y="0"/>
                        <a:pt x="2890" y="432"/>
                        <a:pt x="3467" y="432"/>
                      </a:cubicBezTo>
                      <a:cubicBezTo>
                        <a:pt x="4046" y="432"/>
                        <a:pt x="4046" y="0"/>
                        <a:pt x="4623" y="0"/>
                      </a:cubicBezTo>
                      <a:cubicBezTo>
                        <a:pt x="5201" y="0"/>
                        <a:pt x="5201" y="432"/>
                        <a:pt x="5790" y="432"/>
                      </a:cubicBezTo>
                      <a:cubicBezTo>
                        <a:pt x="6367" y="432"/>
                        <a:pt x="6367" y="0"/>
                        <a:pt x="6945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" name="Google Shape;255;p17"/>
                <p:cNvGrpSpPr/>
                <p:nvPr/>
              </p:nvGrpSpPr>
              <p:grpSpPr>
                <a:xfrm>
                  <a:off x="8261121" y="28506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256" name="Google Shape;256;p17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1349196" y="4004505"/>
                  <a:ext cx="99806" cy="99809"/>
                  <a:chOff x="2774196" y="3879680"/>
                  <a:chExt cx="99806" cy="99809"/>
                </a:xfrm>
              </p:grpSpPr>
              <p:sp>
                <p:nvSpPr>
                  <p:cNvPr id="259" name="Google Shape;259;p17"/>
                  <p:cNvSpPr/>
                  <p:nvPr/>
                </p:nvSpPr>
                <p:spPr>
                  <a:xfrm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7"/>
                  <p:cNvSpPr/>
                  <p:nvPr/>
                </p:nvSpPr>
                <p:spPr>
                  <a:xfrm flipH="1"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7"/>
                <p:cNvSpPr/>
                <p:nvPr/>
              </p:nvSpPr>
              <p:spPr>
                <a:xfrm flipH="1">
                  <a:off x="3335246" y="44598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7"/>
              <p:cNvSpPr/>
              <p:nvPr/>
            </p:nvSpPr>
            <p:spPr>
              <a:xfrm>
                <a:off x="3964892" y="2666368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17"/>
            <p:cNvSpPr/>
            <p:nvPr/>
          </p:nvSpPr>
          <p:spPr>
            <a:xfrm>
              <a:off x="883374" y="32656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5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807746" y="835655"/>
            <a:ext cx="6257878" cy="3623612"/>
            <a:chOff x="1807746" y="835655"/>
            <a:chExt cx="6257878" cy="3623612"/>
          </a:xfrm>
        </p:grpSpPr>
        <p:sp>
          <p:nvSpPr>
            <p:cNvPr id="271" name="Google Shape;271;p18"/>
            <p:cNvSpPr/>
            <p:nvPr/>
          </p:nvSpPr>
          <p:spPr>
            <a:xfrm>
              <a:off x="5478826" y="30209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873324" y="18428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531706" y="41689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85423" y="10291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800642" y="8356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923126" y="2376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304056" y="26981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 flipH="1">
              <a:off x="1807746" y="31983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 flipH="1">
              <a:off x="5577477" y="43595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72" r:id="rId12"/>
    <p:sldLayoutId id="2147483676" r:id="rId13"/>
    <p:sldLayoutId id="2147483682" r:id="rId14"/>
    <p:sldLayoutId id="2147483683" r:id="rId15"/>
    <p:sldLayoutId id="2147483686" r:id="rId16"/>
    <p:sldLayoutId id="2147483687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transition spd="slow">
    <p:randomBar dir="vert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CCCA4 : Technical </a:t>
            </a:r>
            <a:r>
              <a:rPr lang="en" sz="3600">
                <a:solidFill>
                  <a:schemeClr val="accent4"/>
                </a:solidFill>
              </a:rPr>
              <a:t>Sales Presentation</a:t>
            </a:r>
            <a:br>
              <a:rPr lang="en" sz="3600" dirty="0">
                <a:solidFill>
                  <a:schemeClr val="accent4"/>
                </a:solidFill>
              </a:rPr>
            </a:br>
            <a:r>
              <a:rPr lang="en" sz="2800" b="0" dirty="0">
                <a:solidFill>
                  <a:schemeClr val="accent4"/>
                </a:solidFill>
                <a:latin typeface="Titillium Web Light"/>
                <a:sym typeface="Titillium Web Light"/>
              </a:rPr>
              <a:t>Development of an application for the autocorrection of bank checks</a:t>
            </a:r>
            <a:endParaRPr sz="2800" b="0" dirty="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20023" y="1118374"/>
            <a:ext cx="3217179" cy="2906760"/>
            <a:chOff x="720023" y="1118374"/>
            <a:chExt cx="3217179" cy="2906760"/>
          </a:xfrm>
        </p:grpSpPr>
        <p:grpSp>
          <p:nvGrpSpPr>
            <p:cNvPr id="794" name="Google Shape;794;p53"/>
            <p:cNvGrpSpPr/>
            <p:nvPr/>
          </p:nvGrpSpPr>
          <p:grpSpPr>
            <a:xfrm>
              <a:off x="720023" y="1118374"/>
              <a:ext cx="2459727" cy="2108357"/>
              <a:chOff x="1187043" y="662769"/>
              <a:chExt cx="2921985" cy="2504582"/>
            </a:xfrm>
          </p:grpSpPr>
          <p:sp>
            <p:nvSpPr>
              <p:cNvPr id="795" name="Google Shape;795;p53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3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53"/>
            <p:cNvGrpSpPr/>
            <p:nvPr/>
          </p:nvGrpSpPr>
          <p:grpSpPr>
            <a:xfrm>
              <a:off x="2270536" y="2760030"/>
              <a:ext cx="1666666" cy="1083364"/>
              <a:chOff x="3028945" y="2612942"/>
              <a:chExt cx="1979884" cy="1286961"/>
            </a:xfrm>
          </p:grpSpPr>
          <p:grpSp>
            <p:nvGrpSpPr>
              <p:cNvPr id="806" name="Google Shape;806;p53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07" name="Google Shape;807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2" name="Google Shape;852;p53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53" name="Google Shape;853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" name="Google Shape;898;p53"/>
            <p:cNvGrpSpPr/>
            <p:nvPr/>
          </p:nvGrpSpPr>
          <p:grpSpPr>
            <a:xfrm>
              <a:off x="1567225" y="2060158"/>
              <a:ext cx="629072" cy="735415"/>
              <a:chOff x="2193460" y="1781543"/>
              <a:chExt cx="747293" cy="873622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53"/>
            <p:cNvGrpSpPr/>
            <p:nvPr/>
          </p:nvGrpSpPr>
          <p:grpSpPr>
            <a:xfrm>
              <a:off x="945636" y="2773584"/>
              <a:ext cx="1174369" cy="1009243"/>
              <a:chOff x="1455055" y="2629044"/>
              <a:chExt cx="1395068" cy="1198910"/>
            </a:xfrm>
          </p:grpSpPr>
          <p:sp>
            <p:nvSpPr>
              <p:cNvPr id="931" name="Google Shape;931;p5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" name="Google Shape;950;p53"/>
            <p:cNvSpPr/>
            <p:nvPr/>
          </p:nvSpPr>
          <p:spPr>
            <a:xfrm>
              <a:off x="1441496" y="1780403"/>
              <a:ext cx="750382" cy="1294901"/>
            </a:xfrm>
            <a:custGeom>
              <a:avLst/>
              <a:gdLst/>
              <a:ahLst/>
              <a:cxnLst/>
              <a:rect l="l" t="t" r="r" b="b"/>
              <a:pathLst>
                <a:path w="19953" h="34432" fill="none" extrusionOk="0">
                  <a:moveTo>
                    <a:pt x="1" y="0"/>
                  </a:moveTo>
                  <a:lnTo>
                    <a:pt x="19133" y="11043"/>
                  </a:lnTo>
                  <a:cubicBezTo>
                    <a:pt x="19574" y="11305"/>
                    <a:pt x="19943" y="11936"/>
                    <a:pt x="19943" y="12440"/>
                  </a:cubicBezTo>
                  <a:lnTo>
                    <a:pt x="19953" y="34431"/>
                  </a:lnTo>
                </a:path>
              </a:pathLst>
            </a:custGeom>
            <a:noFill/>
            <a:ln w="7350" cap="flat" cmpd="sng">
              <a:solidFill>
                <a:srgbClr val="FF6F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1" name="Google Shape;951;p53"/>
            <p:cNvGrpSpPr/>
            <p:nvPr/>
          </p:nvGrpSpPr>
          <p:grpSpPr>
            <a:xfrm>
              <a:off x="1791664" y="3016450"/>
              <a:ext cx="938089" cy="1008684"/>
              <a:chOff x="2342231" y="2896027"/>
              <a:chExt cx="1114384" cy="1198247"/>
            </a:xfrm>
          </p:grpSpPr>
          <p:sp>
            <p:nvSpPr>
              <p:cNvPr id="952" name="Google Shape;952;p53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p53"/>
          <p:cNvGrpSpPr/>
          <p:nvPr/>
        </p:nvGrpSpPr>
        <p:grpSpPr>
          <a:xfrm>
            <a:off x="842917" y="602581"/>
            <a:ext cx="7314413" cy="3794550"/>
            <a:chOff x="842917" y="602581"/>
            <a:chExt cx="7314413" cy="3794550"/>
          </a:xfrm>
        </p:grpSpPr>
        <p:grpSp>
          <p:nvGrpSpPr>
            <p:cNvPr id="1023" name="Google Shape;1023;p53"/>
            <p:cNvGrpSpPr/>
            <p:nvPr/>
          </p:nvGrpSpPr>
          <p:grpSpPr>
            <a:xfrm>
              <a:off x="842917" y="602581"/>
              <a:ext cx="7314413" cy="3794550"/>
              <a:chOff x="842917" y="602581"/>
              <a:chExt cx="7314413" cy="3794550"/>
            </a:xfrm>
          </p:grpSpPr>
          <p:sp>
            <p:nvSpPr>
              <p:cNvPr id="1024" name="Google Shape;1024;p53"/>
              <p:cNvSpPr/>
              <p:nvPr/>
            </p:nvSpPr>
            <p:spPr>
              <a:xfrm>
                <a:off x="3079946" y="42036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7103076" y="602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7977768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5386256" y="7023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842924" y="420365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3499281" y="20926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7484923" y="24070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2640896" y="8321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4235803" y="4355310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842917" y="12823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53"/>
            <p:cNvGrpSpPr/>
            <p:nvPr/>
          </p:nvGrpSpPr>
          <p:grpSpPr>
            <a:xfrm>
              <a:off x="1553321" y="707255"/>
              <a:ext cx="99806" cy="99809"/>
              <a:chOff x="3688596" y="3879680"/>
              <a:chExt cx="99806" cy="99809"/>
            </a:xfrm>
          </p:grpSpPr>
          <p:sp>
            <p:nvSpPr>
              <p:cNvPr id="1035" name="Google Shape;1035;p53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</a:t>
            </a:r>
            <a:endParaRPr dirty="0"/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rgbClr val="EBE3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rgbClr val="4D9D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205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0" grpId="0"/>
      <p:bldP spid="22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F942E75-A4B1-4E60-9DA6-B72483C5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145" name="Image 7">
            <a:extLst>
              <a:ext uri="{FF2B5EF4-FFF2-40B4-BE49-F238E27FC236}">
                <a16:creationId xmlns:a16="http://schemas.microsoft.com/office/drawing/2014/main" id="{949E7FDE-D8FA-42D2-8161-AF621C239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6" y="701231"/>
            <a:ext cx="1786110" cy="1174649"/>
          </a:xfrm>
          <a:prstGeom prst="rect">
            <a:avLst/>
          </a:prstGeom>
        </p:spPr>
      </p:pic>
      <p:pic>
        <p:nvPicPr>
          <p:cNvPr id="146" name="Image 16">
            <a:extLst>
              <a:ext uri="{FF2B5EF4-FFF2-40B4-BE49-F238E27FC236}">
                <a16:creationId xmlns:a16="http://schemas.microsoft.com/office/drawing/2014/main" id="{8E6617CD-10F8-4824-BBE8-5F0F2F3C8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6" y="2043889"/>
            <a:ext cx="4752252" cy="914400"/>
          </a:xfrm>
          <a:prstGeom prst="rect">
            <a:avLst/>
          </a:prstGeom>
        </p:spPr>
      </p:pic>
      <p:pic>
        <p:nvPicPr>
          <p:cNvPr id="147" name="Image 19">
            <a:extLst>
              <a:ext uri="{FF2B5EF4-FFF2-40B4-BE49-F238E27FC236}">
                <a16:creationId xmlns:a16="http://schemas.microsoft.com/office/drawing/2014/main" id="{0163BE15-D5BD-449E-A3F9-239DC3877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06" y="352513"/>
            <a:ext cx="2294880" cy="1901144"/>
          </a:xfrm>
          <a:prstGeom prst="rect">
            <a:avLst/>
          </a:prstGeom>
        </p:spPr>
      </p:pic>
      <p:pic>
        <p:nvPicPr>
          <p:cNvPr id="148" name="Image 20">
            <a:extLst>
              <a:ext uri="{FF2B5EF4-FFF2-40B4-BE49-F238E27FC236}">
                <a16:creationId xmlns:a16="http://schemas.microsoft.com/office/drawing/2014/main" id="{B5A624A8-8C2D-415F-AD69-6D56438C0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40" y="2893799"/>
            <a:ext cx="1812489" cy="1812489"/>
          </a:xfrm>
          <a:prstGeom prst="rect">
            <a:avLst/>
          </a:prstGeom>
        </p:spPr>
      </p:pic>
      <p:sp>
        <p:nvSpPr>
          <p:cNvPr id="149" name="Google Shape;1867;p67">
            <a:extLst>
              <a:ext uri="{FF2B5EF4-FFF2-40B4-BE49-F238E27FC236}">
                <a16:creationId xmlns:a16="http://schemas.microsoft.com/office/drawing/2014/main" id="{89751D19-51FC-41E2-BB8E-DB5C444D3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61" y="26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Competition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242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286188" y="1982855"/>
            <a:ext cx="4056993" cy="2069548"/>
          </a:xfrm>
        </p:spPr>
        <p:txBody>
          <a:bodyPr/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>
                <a:latin typeface="+mj-lt"/>
              </a:rPr>
              <a:t>Show </a:t>
            </a:r>
            <a:r>
              <a:rPr lang="fr-FR" b="1" dirty="0" err="1">
                <a:latin typeface="+mj-lt"/>
              </a:rPr>
              <a:t>errors</a:t>
            </a:r>
            <a:r>
              <a:rPr lang="fr-FR" b="1" dirty="0">
                <a:latin typeface="+mj-lt"/>
              </a:rPr>
              <a:t> in the process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latin typeface="+mj-lt"/>
              </a:rPr>
              <a:t>Integration</a:t>
            </a:r>
            <a:r>
              <a:rPr lang="fr-FR" b="1" dirty="0">
                <a:latin typeface="+mj-lt"/>
              </a:rPr>
              <a:t> of </a:t>
            </a:r>
            <a:r>
              <a:rPr lang="fr-FR" b="1" dirty="0" err="1">
                <a:latin typeface="+mj-lt"/>
              </a:rPr>
              <a:t>Artificial</a:t>
            </a:r>
            <a:r>
              <a:rPr lang="fr-FR" b="1" dirty="0">
                <a:latin typeface="+mj-lt"/>
              </a:rPr>
              <a:t> Intelligence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latin typeface="+mj-lt"/>
              </a:rPr>
              <a:t>Saving</a:t>
            </a:r>
            <a:r>
              <a:rPr lang="fr-FR" b="1" dirty="0">
                <a:latin typeface="+mj-lt"/>
              </a:rPr>
              <a:t> </a:t>
            </a:r>
            <a:r>
              <a:rPr lang="fr-FR" b="1" dirty="0" err="1">
                <a:latin typeface="+mj-lt"/>
              </a:rPr>
              <a:t>rejected</a:t>
            </a:r>
            <a:r>
              <a:rPr lang="fr-FR" b="1" dirty="0">
                <a:latin typeface="+mj-lt"/>
              </a:rPr>
              <a:t> checks in the cloud for </a:t>
            </a:r>
            <a:r>
              <a:rPr lang="fr-FR" b="1" dirty="0" err="1">
                <a:latin typeface="+mj-lt"/>
              </a:rPr>
              <a:t>later</a:t>
            </a:r>
            <a:r>
              <a:rPr lang="fr-FR" b="1" dirty="0">
                <a:latin typeface="+mj-lt"/>
              </a:rPr>
              <a:t> </a:t>
            </a:r>
            <a:r>
              <a:rPr lang="fr-FR" b="1" dirty="0" err="1">
                <a:latin typeface="+mj-lt"/>
              </a:rPr>
              <a:t>treatement</a:t>
            </a:r>
            <a:endParaRPr lang="fr-FR" b="1" dirty="0">
              <a:latin typeface="+mj-lt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>
                <a:latin typeface="+mj-lt"/>
              </a:rPr>
              <a:t>Printing a </a:t>
            </a:r>
            <a:r>
              <a:rPr lang="fr-FR" b="1" dirty="0" err="1">
                <a:latin typeface="+mj-lt"/>
              </a:rPr>
              <a:t>reciept</a:t>
            </a:r>
            <a:r>
              <a:rPr lang="fr-FR" b="1" dirty="0">
                <a:latin typeface="+mj-lt"/>
              </a:rPr>
              <a:t> or a copy of the check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5"/>
          </p:nvPr>
        </p:nvSpPr>
        <p:spPr>
          <a:xfrm>
            <a:off x="4971046" y="2124053"/>
            <a:ext cx="3473100" cy="1135800"/>
          </a:xfrm>
        </p:spPr>
        <p:txBody>
          <a:bodyPr/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>
                <a:latin typeface="+mj-lt"/>
              </a:rPr>
              <a:t>No Correction for </a:t>
            </a:r>
            <a:r>
              <a:rPr lang="fr-FR" b="1" dirty="0" err="1">
                <a:latin typeface="+mj-lt"/>
              </a:rPr>
              <a:t>writing</a:t>
            </a:r>
            <a:r>
              <a:rPr lang="fr-FR" b="1" dirty="0">
                <a:latin typeface="+mj-lt"/>
              </a:rPr>
              <a:t> </a:t>
            </a:r>
            <a:r>
              <a:rPr lang="fr-FR" b="1" dirty="0" err="1">
                <a:latin typeface="+mj-lt"/>
              </a:rPr>
              <a:t>mistakes</a:t>
            </a:r>
            <a:endParaRPr lang="fr-FR" b="1" dirty="0">
              <a:latin typeface="+mj-lt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>
                <a:latin typeface="+mj-lt"/>
              </a:rPr>
              <a:t>Rejection of the check in case of </a:t>
            </a:r>
            <a:r>
              <a:rPr lang="fr-FR" b="1" dirty="0" err="1">
                <a:latin typeface="+mj-lt"/>
              </a:rPr>
              <a:t>missing</a:t>
            </a:r>
            <a:r>
              <a:rPr lang="fr-FR" b="1" dirty="0">
                <a:latin typeface="+mj-lt"/>
              </a:rPr>
              <a:t> </a:t>
            </a:r>
            <a:r>
              <a:rPr lang="fr-FR" b="1" dirty="0" err="1">
                <a:latin typeface="+mj-lt"/>
              </a:rPr>
              <a:t>fields</a:t>
            </a:r>
            <a:endParaRPr lang="fr-FR" b="1" dirty="0">
              <a:latin typeface="+mj-lt"/>
            </a:endParaRP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b="1" dirty="0">
                <a:latin typeface="+mj-lt"/>
              </a:rPr>
              <a:t>Premium Applications</a:t>
            </a:r>
          </a:p>
        </p:txBody>
      </p:sp>
      <p:grpSp>
        <p:nvGrpSpPr>
          <p:cNvPr id="9" name="Google Shape;1881;p67"/>
          <p:cNvGrpSpPr/>
          <p:nvPr/>
        </p:nvGrpSpPr>
        <p:grpSpPr>
          <a:xfrm>
            <a:off x="497237" y="1779538"/>
            <a:ext cx="3449100" cy="0"/>
            <a:chOff x="4695950" y="4094016"/>
            <a:chExt cx="3449100" cy="0"/>
          </a:xfrm>
        </p:grpSpPr>
        <p:cxnSp>
          <p:nvCxnSpPr>
            <p:cNvPr id="10" name="Google Shape;1882;p67"/>
            <p:cNvCxnSpPr/>
            <p:nvPr/>
          </p:nvCxnSpPr>
          <p:spPr>
            <a:xfrm>
              <a:off x="4695950" y="4094016"/>
              <a:ext cx="3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83;p67"/>
            <p:cNvCxnSpPr/>
            <p:nvPr/>
          </p:nvCxnSpPr>
          <p:spPr>
            <a:xfrm>
              <a:off x="4695950" y="4094016"/>
              <a:ext cx="958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1884;p67"/>
          <p:cNvGrpSpPr/>
          <p:nvPr/>
        </p:nvGrpSpPr>
        <p:grpSpPr>
          <a:xfrm>
            <a:off x="4971046" y="1778338"/>
            <a:ext cx="3473100" cy="1200"/>
            <a:chOff x="4558750" y="4094018"/>
            <a:chExt cx="3473100" cy="1200"/>
          </a:xfrm>
        </p:grpSpPr>
        <p:cxnSp>
          <p:nvCxnSpPr>
            <p:cNvPr id="13" name="Google Shape;1885;p67"/>
            <p:cNvCxnSpPr/>
            <p:nvPr/>
          </p:nvCxnSpPr>
          <p:spPr>
            <a:xfrm>
              <a:off x="4558750" y="4094018"/>
              <a:ext cx="3473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886;p67"/>
            <p:cNvCxnSpPr/>
            <p:nvPr/>
          </p:nvCxnSpPr>
          <p:spPr>
            <a:xfrm>
              <a:off x="4562775" y="4095218"/>
              <a:ext cx="246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ZoneTexte 14"/>
          <p:cNvSpPr txBox="1"/>
          <p:nvPr/>
        </p:nvSpPr>
        <p:spPr>
          <a:xfrm>
            <a:off x="497237" y="1450428"/>
            <a:ext cx="262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2"/>
                </a:solidFill>
              </a:rPr>
              <a:t>Advantages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971046" y="1451593"/>
            <a:ext cx="2624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6F29"/>
                </a:solidFill>
              </a:rPr>
              <a:t>Drawbacks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29B73-1BA3-4553-B8D8-B3D2A1AF9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4310"/>
            <a:ext cx="9144000" cy="352839"/>
          </a:xfrm>
          <a:prstGeom prst="rect">
            <a:avLst/>
          </a:prstGeom>
        </p:spPr>
      </p:pic>
      <p:sp>
        <p:nvSpPr>
          <p:cNvPr id="19" name="Google Shape;1867;p67">
            <a:extLst>
              <a:ext uri="{FF2B5EF4-FFF2-40B4-BE49-F238E27FC236}">
                <a16:creationId xmlns:a16="http://schemas.microsoft.com/office/drawing/2014/main" id="{5F02EBE8-B27D-4A90-AA31-14AC092C978E}"/>
              </a:ext>
            </a:extLst>
          </p:cNvPr>
          <p:cNvSpPr txBox="1">
            <a:spLocks/>
          </p:cNvSpPr>
          <p:nvPr/>
        </p:nvSpPr>
        <p:spPr>
          <a:xfrm>
            <a:off x="535661" y="2602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3000" dirty="0">
                <a:solidFill>
                  <a:schemeClr val="accent2"/>
                </a:solidFill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22812152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Promises &amp; Potential</a:t>
            </a:r>
            <a:endParaRPr dirty="0"/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45488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2" grpId="0"/>
      <p:bldP spid="28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61"/>
          <p:cNvSpPr txBox="1">
            <a:spLocks noGrp="1"/>
          </p:cNvSpPr>
          <p:nvPr>
            <p:ph type="subTitle" idx="3"/>
          </p:nvPr>
        </p:nvSpPr>
        <p:spPr>
          <a:xfrm>
            <a:off x="502676" y="2026754"/>
            <a:ext cx="3900678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" b="1" dirty="0">
                <a:latin typeface="+mn-lt"/>
              </a:rPr>
              <a:t>Notify the client about his account transactions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" b="1" dirty="0">
                <a:latin typeface="+mn-lt"/>
              </a:rPr>
              <a:t>Graphical presentation of deposits and retreats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" b="1" dirty="0">
                <a:latin typeface="+mn-lt"/>
              </a:rPr>
              <a:t>Suggestions regarding the client’s account balance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" b="1" dirty="0">
                <a:latin typeface="+mn-lt"/>
              </a:rPr>
              <a:t>2-way Confirmation for the cashing of a check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E4FC6-5715-4651-93C9-917D51AD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62" name="Google Shape;1881;p67"/>
          <p:cNvGrpSpPr/>
          <p:nvPr/>
        </p:nvGrpSpPr>
        <p:grpSpPr>
          <a:xfrm>
            <a:off x="728465" y="1185481"/>
            <a:ext cx="3449100" cy="0"/>
            <a:chOff x="4695950" y="4094016"/>
            <a:chExt cx="3449100" cy="0"/>
          </a:xfrm>
        </p:grpSpPr>
        <p:cxnSp>
          <p:nvCxnSpPr>
            <p:cNvPr id="63" name="Google Shape;1882;p67"/>
            <p:cNvCxnSpPr/>
            <p:nvPr/>
          </p:nvCxnSpPr>
          <p:spPr>
            <a:xfrm>
              <a:off x="4695950" y="4094016"/>
              <a:ext cx="3449100" cy="0"/>
            </a:xfrm>
            <a:prstGeom prst="straightConnector1">
              <a:avLst/>
            </a:prstGeom>
            <a:noFill/>
            <a:ln w="28575" cap="flat" cmpd="sng">
              <a:solidFill>
                <a:srgbClr val="EBE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1883;p67"/>
            <p:cNvCxnSpPr/>
            <p:nvPr/>
          </p:nvCxnSpPr>
          <p:spPr>
            <a:xfrm>
              <a:off x="4695950" y="4094016"/>
              <a:ext cx="958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" name="Google Shape;1884;p67"/>
          <p:cNvGrpSpPr/>
          <p:nvPr/>
        </p:nvGrpSpPr>
        <p:grpSpPr>
          <a:xfrm>
            <a:off x="5118191" y="1185481"/>
            <a:ext cx="3473100" cy="1200"/>
            <a:chOff x="4558750" y="4094018"/>
            <a:chExt cx="3473100" cy="1200"/>
          </a:xfrm>
        </p:grpSpPr>
        <p:cxnSp>
          <p:nvCxnSpPr>
            <p:cNvPr id="66" name="Google Shape;1885;p67"/>
            <p:cNvCxnSpPr/>
            <p:nvPr/>
          </p:nvCxnSpPr>
          <p:spPr>
            <a:xfrm>
              <a:off x="4558750" y="4094018"/>
              <a:ext cx="34731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1886;p67"/>
            <p:cNvCxnSpPr/>
            <p:nvPr/>
          </p:nvCxnSpPr>
          <p:spPr>
            <a:xfrm>
              <a:off x="4562775" y="4095218"/>
              <a:ext cx="246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Google Shape;1475;p58">
            <a:extLst>
              <a:ext uri="{FF2B5EF4-FFF2-40B4-BE49-F238E27FC236}">
                <a16:creationId xmlns:a16="http://schemas.microsoft.com/office/drawing/2014/main" id="{433CE3AC-E901-4859-A055-223C7498B52C}"/>
              </a:ext>
            </a:extLst>
          </p:cNvPr>
          <p:cNvSpPr txBox="1">
            <a:spLocks/>
          </p:cNvSpPr>
          <p:nvPr/>
        </p:nvSpPr>
        <p:spPr>
          <a:xfrm>
            <a:off x="1146411" y="634698"/>
            <a:ext cx="2831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Client</a:t>
            </a:r>
          </a:p>
        </p:txBody>
      </p:sp>
      <p:sp>
        <p:nvSpPr>
          <p:cNvPr id="69" name="Google Shape;1475;p58">
            <a:extLst>
              <a:ext uri="{FF2B5EF4-FFF2-40B4-BE49-F238E27FC236}">
                <a16:creationId xmlns:a16="http://schemas.microsoft.com/office/drawing/2014/main" id="{CF6617E1-C691-43B4-918E-C02D2A72881F}"/>
              </a:ext>
            </a:extLst>
          </p:cNvPr>
          <p:cNvSpPr txBox="1">
            <a:spLocks/>
          </p:cNvSpPr>
          <p:nvPr/>
        </p:nvSpPr>
        <p:spPr>
          <a:xfrm>
            <a:off x="5592025" y="612781"/>
            <a:ext cx="2831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Bank Agent</a:t>
            </a:r>
          </a:p>
        </p:txBody>
      </p:sp>
      <p:sp>
        <p:nvSpPr>
          <p:cNvPr id="70" name="Google Shape;3573;p91"/>
          <p:cNvSpPr txBox="1">
            <a:spLocks/>
          </p:cNvSpPr>
          <p:nvPr/>
        </p:nvSpPr>
        <p:spPr>
          <a:xfrm>
            <a:off x="4794713" y="1862874"/>
            <a:ext cx="4120055" cy="2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400" dirty="0" err="1">
                <a:latin typeface="+mn-lt"/>
              </a:rPr>
              <a:t>Automatic</a:t>
            </a:r>
            <a:r>
              <a:rPr lang="fr-FR" sz="1400" dirty="0">
                <a:latin typeface="+mn-lt"/>
              </a:rPr>
              <a:t> Identification of the </a:t>
            </a:r>
            <a:r>
              <a:rPr lang="fr-FR" sz="1400" dirty="0" err="1">
                <a:latin typeface="+mn-lt"/>
              </a:rPr>
              <a:t>diffrent</a:t>
            </a:r>
            <a:r>
              <a:rPr lang="fr-FR" sz="1400" dirty="0">
                <a:latin typeface="+mn-lt"/>
              </a:rPr>
              <a:t> parts of the check </a:t>
            </a:r>
            <a:r>
              <a:rPr lang="fr-FR" sz="1400" dirty="0" err="1">
                <a:latin typeface="+mn-lt"/>
              </a:rPr>
              <a:t>using</a:t>
            </a:r>
            <a:r>
              <a:rPr lang="fr-FR" sz="1400" dirty="0">
                <a:latin typeface="+mn-lt"/>
              </a:rPr>
              <a:t> </a:t>
            </a:r>
            <a:r>
              <a:rPr lang="fr-FR" sz="1400" dirty="0" err="1">
                <a:latin typeface="+mn-lt"/>
              </a:rPr>
              <a:t>Artificial</a:t>
            </a:r>
            <a:r>
              <a:rPr lang="fr-FR" sz="1400" dirty="0">
                <a:latin typeface="+mn-lt"/>
              </a:rPr>
              <a:t> Intelligence</a:t>
            </a:r>
          </a:p>
          <a:p>
            <a:pPr marL="285750" indent="-285750" algn="l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fr-FR" sz="1400" dirty="0">
              <a:latin typeface="+mn-lt"/>
            </a:endParaRPr>
          </a:p>
          <a:p>
            <a:pPr marL="285750" indent="-285750" algn="l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400" dirty="0" err="1">
                <a:latin typeface="+mn-lt"/>
              </a:rPr>
              <a:t>Detection</a:t>
            </a:r>
            <a:r>
              <a:rPr lang="fr-FR" sz="1400" dirty="0">
                <a:latin typeface="+mn-lt"/>
              </a:rPr>
              <a:t> of anomalies</a:t>
            </a:r>
          </a:p>
          <a:p>
            <a:pPr marL="285750" indent="-285750" algn="l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fr-FR" sz="1400" dirty="0">
              <a:latin typeface="+mn-lt"/>
            </a:endParaRPr>
          </a:p>
          <a:p>
            <a:pPr marL="285750" indent="-285750" algn="l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1400" dirty="0">
                <a:latin typeface="+mn-lt"/>
              </a:rPr>
              <a:t>Classification of the checks by </a:t>
            </a:r>
            <a:r>
              <a:rPr lang="fr-FR" sz="1400" dirty="0" err="1">
                <a:latin typeface="+mn-lt"/>
              </a:rPr>
              <a:t>their</a:t>
            </a:r>
            <a:r>
              <a:rPr lang="fr-FR" sz="1400" dirty="0">
                <a:latin typeface="+mn-lt"/>
              </a:rPr>
              <a:t> </a:t>
            </a:r>
            <a:r>
              <a:rPr lang="fr-FR" sz="1400" dirty="0" err="1">
                <a:latin typeface="+mn-lt"/>
              </a:rPr>
              <a:t>validity</a:t>
            </a:r>
            <a:endParaRPr lang="fr-FR" sz="1400" dirty="0">
              <a:latin typeface="+mn-lt"/>
            </a:endParaRPr>
          </a:p>
        </p:txBody>
      </p:sp>
      <p:sp>
        <p:nvSpPr>
          <p:cNvPr id="15" name="Google Shape;1893;p67">
            <a:extLst>
              <a:ext uri="{FF2B5EF4-FFF2-40B4-BE49-F238E27FC236}">
                <a16:creationId xmlns:a16="http://schemas.microsoft.com/office/drawing/2014/main" id="{49FFBD9F-597A-4179-A84A-4ABBD8DCB300}"/>
              </a:ext>
            </a:extLst>
          </p:cNvPr>
          <p:cNvSpPr/>
          <p:nvPr/>
        </p:nvSpPr>
        <p:spPr>
          <a:xfrm>
            <a:off x="859625" y="384251"/>
            <a:ext cx="699600" cy="699600"/>
          </a:xfrm>
          <a:prstGeom prst="ellipse">
            <a:avLst/>
          </a:prstGeom>
          <a:solidFill>
            <a:srgbClr val="EBE3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16" name="Google Shape;1894;p67">
            <a:extLst>
              <a:ext uri="{FF2B5EF4-FFF2-40B4-BE49-F238E27FC236}">
                <a16:creationId xmlns:a16="http://schemas.microsoft.com/office/drawing/2014/main" id="{477C9F1E-F1CB-4F8B-838C-A716FD7FA120}"/>
              </a:ext>
            </a:extLst>
          </p:cNvPr>
          <p:cNvGrpSpPr/>
          <p:nvPr/>
        </p:nvGrpSpPr>
        <p:grpSpPr>
          <a:xfrm>
            <a:off x="1028426" y="553508"/>
            <a:ext cx="361998" cy="361090"/>
            <a:chOff x="-57578225" y="1904075"/>
            <a:chExt cx="319025" cy="318225"/>
          </a:xfrm>
        </p:grpSpPr>
        <p:sp>
          <p:nvSpPr>
            <p:cNvPr id="17" name="Google Shape;1895;p67">
              <a:extLst>
                <a:ext uri="{FF2B5EF4-FFF2-40B4-BE49-F238E27FC236}">
                  <a16:creationId xmlns:a16="http://schemas.microsoft.com/office/drawing/2014/main" id="{0C1F5D95-ED9F-44CF-ACCD-0BDDB525F77D}"/>
                </a:ext>
              </a:extLst>
            </p:cNvPr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6;p67">
              <a:extLst>
                <a:ext uri="{FF2B5EF4-FFF2-40B4-BE49-F238E27FC236}">
                  <a16:creationId xmlns:a16="http://schemas.microsoft.com/office/drawing/2014/main" id="{8FF9095C-EB31-45D0-89B0-66C6970F60F9}"/>
                </a:ext>
              </a:extLst>
            </p:cNvPr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7;p67">
              <a:extLst>
                <a:ext uri="{FF2B5EF4-FFF2-40B4-BE49-F238E27FC236}">
                  <a16:creationId xmlns:a16="http://schemas.microsoft.com/office/drawing/2014/main" id="{7A106EE0-54BA-41F6-A4E2-B8D3274E5983}"/>
                </a:ext>
              </a:extLst>
            </p:cNvPr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8;p67">
              <a:extLst>
                <a:ext uri="{FF2B5EF4-FFF2-40B4-BE49-F238E27FC236}">
                  <a16:creationId xmlns:a16="http://schemas.microsoft.com/office/drawing/2014/main" id="{AD3CA61A-6CEF-48B6-9434-9700BC98528A}"/>
                </a:ext>
              </a:extLst>
            </p:cNvPr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887;p67">
            <a:extLst>
              <a:ext uri="{FF2B5EF4-FFF2-40B4-BE49-F238E27FC236}">
                <a16:creationId xmlns:a16="http://schemas.microsoft.com/office/drawing/2014/main" id="{03C4A672-A3FE-44F1-92D5-E1462546078D}"/>
              </a:ext>
            </a:extLst>
          </p:cNvPr>
          <p:cNvSpPr/>
          <p:nvPr/>
        </p:nvSpPr>
        <p:spPr>
          <a:xfrm>
            <a:off x="5242225" y="353882"/>
            <a:ext cx="699600" cy="699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888;p67">
            <a:extLst>
              <a:ext uri="{FF2B5EF4-FFF2-40B4-BE49-F238E27FC236}">
                <a16:creationId xmlns:a16="http://schemas.microsoft.com/office/drawing/2014/main" id="{06DC5A84-659D-4115-8080-BDF2A59C0D53}"/>
              </a:ext>
            </a:extLst>
          </p:cNvPr>
          <p:cNvGrpSpPr/>
          <p:nvPr/>
        </p:nvGrpSpPr>
        <p:grpSpPr>
          <a:xfrm>
            <a:off x="5433375" y="530475"/>
            <a:ext cx="317290" cy="359303"/>
            <a:chOff x="-57950750" y="2296300"/>
            <a:chExt cx="279625" cy="316650"/>
          </a:xfrm>
        </p:grpSpPr>
        <p:sp>
          <p:nvSpPr>
            <p:cNvPr id="23" name="Google Shape;1889;p67">
              <a:extLst>
                <a:ext uri="{FF2B5EF4-FFF2-40B4-BE49-F238E27FC236}">
                  <a16:creationId xmlns:a16="http://schemas.microsoft.com/office/drawing/2014/main" id="{0147EC6E-71C7-4359-AD67-6D9957B78FFA}"/>
                </a:ext>
              </a:extLst>
            </p:cNvPr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0;p67">
              <a:extLst>
                <a:ext uri="{FF2B5EF4-FFF2-40B4-BE49-F238E27FC236}">
                  <a16:creationId xmlns:a16="http://schemas.microsoft.com/office/drawing/2014/main" id="{7C76BD2F-7151-4E9E-851A-D0F9855E625C}"/>
                </a:ext>
              </a:extLst>
            </p:cNvPr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1;p67">
              <a:extLst>
                <a:ext uri="{FF2B5EF4-FFF2-40B4-BE49-F238E27FC236}">
                  <a16:creationId xmlns:a16="http://schemas.microsoft.com/office/drawing/2014/main" id="{75B8F989-354E-4683-A582-2ECD8F484E23}"/>
                </a:ext>
              </a:extLst>
            </p:cNvPr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2;p67">
              <a:extLst>
                <a:ext uri="{FF2B5EF4-FFF2-40B4-BE49-F238E27FC236}">
                  <a16:creationId xmlns:a16="http://schemas.microsoft.com/office/drawing/2014/main" id="{2ADEFA37-AA28-471E-9C68-243F673E1FCA}"/>
                </a:ext>
              </a:extLst>
            </p:cNvPr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AC5CCF-0025-4212-BAC5-CD1C7A0BD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618"/>
            <a:ext cx="9144000" cy="3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59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" grpId="0" build="p"/>
      <p:bldP spid="68" grpId="0"/>
      <p:bldP spid="69" grpId="0"/>
      <p:bldP spid="15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87174" y="706400"/>
            <a:ext cx="4813525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Application’s Logo</a:t>
            </a:r>
            <a:endParaRPr dirty="0"/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1582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" grpId="0"/>
      <p:bldP spid="32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0" name="Google Shape;2900;p81"/>
          <p:cNvGrpSpPr/>
          <p:nvPr/>
        </p:nvGrpSpPr>
        <p:grpSpPr>
          <a:xfrm>
            <a:off x="719989" y="1572932"/>
            <a:ext cx="2801090" cy="2166098"/>
            <a:chOff x="719989" y="1572932"/>
            <a:chExt cx="2801090" cy="2166098"/>
          </a:xfrm>
        </p:grpSpPr>
        <p:grpSp>
          <p:nvGrpSpPr>
            <p:cNvPr id="2901" name="Google Shape;2901;p81"/>
            <p:cNvGrpSpPr/>
            <p:nvPr/>
          </p:nvGrpSpPr>
          <p:grpSpPr>
            <a:xfrm>
              <a:off x="1541195" y="2452067"/>
              <a:ext cx="1979884" cy="1286961"/>
              <a:chOff x="3028945" y="2612942"/>
              <a:chExt cx="1979884" cy="1286961"/>
            </a:xfrm>
          </p:grpSpPr>
          <p:grpSp>
            <p:nvGrpSpPr>
              <p:cNvPr id="2902" name="Google Shape;2902;p8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03" name="Google Shape;2903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8" name="Google Shape;2948;p8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49" name="Google Shape;2949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94" name="Google Shape;2994;p81"/>
            <p:cNvGrpSpPr/>
            <p:nvPr/>
          </p:nvGrpSpPr>
          <p:grpSpPr>
            <a:xfrm>
              <a:off x="719989" y="2067150"/>
              <a:ext cx="1945283" cy="1671880"/>
              <a:chOff x="1455055" y="2629044"/>
              <a:chExt cx="1395068" cy="1198910"/>
            </a:xfrm>
          </p:grpSpPr>
          <p:sp>
            <p:nvSpPr>
              <p:cNvPr id="2995" name="Google Shape;2995;p8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8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8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8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8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8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8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8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8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8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8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8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8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8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8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8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8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8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8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4" name="Google Shape;3014;p81"/>
            <p:cNvGrpSpPr/>
            <p:nvPr/>
          </p:nvGrpSpPr>
          <p:grpSpPr>
            <a:xfrm>
              <a:off x="2665276" y="1572932"/>
              <a:ext cx="287348" cy="414740"/>
              <a:chOff x="3428826" y="1231820"/>
              <a:chExt cx="287348" cy="414740"/>
            </a:xfrm>
          </p:grpSpPr>
          <p:sp>
            <p:nvSpPr>
              <p:cNvPr id="3015" name="Google Shape;3015;p81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81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81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81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57C9CE-C05D-465A-BA9C-36C3A6C0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60" y="-52627"/>
            <a:ext cx="5088180" cy="50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618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88"/>
          <p:cNvSpPr txBox="1">
            <a:spLocks noGrp="1"/>
          </p:cNvSpPr>
          <p:nvPr>
            <p:ph type="title"/>
          </p:nvPr>
        </p:nvSpPr>
        <p:spPr>
          <a:xfrm>
            <a:off x="787174" y="706400"/>
            <a:ext cx="4667475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Application’s features</a:t>
            </a:r>
            <a:endParaRPr dirty="0"/>
          </a:p>
        </p:txBody>
      </p:sp>
      <p:sp>
        <p:nvSpPr>
          <p:cNvPr id="3378" name="Google Shape;3378;p88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380" name="Google Shape;3380;p88"/>
          <p:cNvGrpSpPr/>
          <p:nvPr/>
        </p:nvGrpSpPr>
        <p:grpSpPr>
          <a:xfrm>
            <a:off x="2136520" y="1913415"/>
            <a:ext cx="3164778" cy="2674838"/>
            <a:chOff x="2136520" y="1989615"/>
            <a:chExt cx="3164778" cy="2674838"/>
          </a:xfrm>
        </p:grpSpPr>
        <p:grpSp>
          <p:nvGrpSpPr>
            <p:cNvPr id="3381" name="Google Shape;3381;p88"/>
            <p:cNvGrpSpPr/>
            <p:nvPr/>
          </p:nvGrpSpPr>
          <p:grpSpPr>
            <a:xfrm>
              <a:off x="2136520" y="3377492"/>
              <a:ext cx="1979884" cy="1286961"/>
              <a:chOff x="3028945" y="2612942"/>
              <a:chExt cx="1979884" cy="1286961"/>
            </a:xfrm>
          </p:grpSpPr>
          <p:grpSp>
            <p:nvGrpSpPr>
              <p:cNvPr id="3382" name="Google Shape;3382;p88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383" name="Google Shape;3383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88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429" name="Google Shape;3429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4" name="Google Shape;3474;p88"/>
            <p:cNvGrpSpPr/>
            <p:nvPr/>
          </p:nvGrpSpPr>
          <p:grpSpPr>
            <a:xfrm>
              <a:off x="3627774" y="1989615"/>
              <a:ext cx="1673524" cy="2613873"/>
              <a:chOff x="5542724" y="1467403"/>
              <a:chExt cx="1673524" cy="2613873"/>
            </a:xfrm>
          </p:grpSpPr>
          <p:sp>
            <p:nvSpPr>
              <p:cNvPr id="3475" name="Google Shape;3475;p88"/>
              <p:cNvSpPr/>
              <p:nvPr/>
            </p:nvSpPr>
            <p:spPr>
              <a:xfrm>
                <a:off x="5738475" y="1467403"/>
                <a:ext cx="761894" cy="1373054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88"/>
              <p:cNvSpPr/>
              <p:nvPr/>
            </p:nvSpPr>
            <p:spPr>
              <a:xfrm>
                <a:off x="5969053" y="2006998"/>
                <a:ext cx="300672" cy="515236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7" name="Google Shape;3477;p88"/>
              <p:cNvGrpSpPr/>
              <p:nvPr/>
            </p:nvGrpSpPr>
            <p:grpSpPr>
              <a:xfrm>
                <a:off x="5542724" y="2522228"/>
                <a:ext cx="1673524" cy="1438213"/>
                <a:chOff x="1455055" y="2629044"/>
                <a:chExt cx="1395068" cy="1198910"/>
              </a:xfrm>
            </p:grpSpPr>
            <p:sp>
              <p:nvSpPr>
                <p:cNvPr id="3478" name="Google Shape;3478;p88"/>
                <p:cNvSpPr/>
                <p:nvPr/>
              </p:nvSpPr>
              <p:spPr>
                <a:xfrm>
                  <a:off x="1502501" y="3235743"/>
                  <a:ext cx="1290839" cy="59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56" extrusionOk="0">
                      <a:moveTo>
                        <a:pt x="0" y="5370"/>
                      </a:moveTo>
                      <a:cubicBezTo>
                        <a:pt x="0" y="5370"/>
                        <a:pt x="0" y="5370"/>
                        <a:pt x="0" y="5370"/>
                      </a:cubicBezTo>
                      <a:lnTo>
                        <a:pt x="0" y="5370"/>
                      </a:lnTo>
                      <a:cubicBezTo>
                        <a:pt x="0" y="5370"/>
                        <a:pt x="0" y="5370"/>
                        <a:pt x="0" y="5370"/>
                      </a:cubicBezTo>
                      <a:close/>
                      <a:moveTo>
                        <a:pt x="28883" y="1"/>
                      </a:moveTo>
                      <a:cubicBezTo>
                        <a:pt x="28883" y="146"/>
                        <a:pt x="775" y="5373"/>
                        <a:pt x="16" y="5373"/>
                      </a:cubicBezTo>
                      <a:cubicBezTo>
                        <a:pt x="5" y="5373"/>
                        <a:pt x="0" y="5372"/>
                        <a:pt x="0" y="5370"/>
                      </a:cubicBezTo>
                      <a:lnTo>
                        <a:pt x="0" y="5370"/>
                      </a:lnTo>
                      <a:cubicBezTo>
                        <a:pt x="10" y="6106"/>
                        <a:pt x="10" y="6851"/>
                        <a:pt x="10" y="7587"/>
                      </a:cubicBezTo>
                      <a:cubicBezTo>
                        <a:pt x="10" y="7745"/>
                        <a:pt x="115" y="7902"/>
                        <a:pt x="315" y="8018"/>
                      </a:cubicBezTo>
                      <a:lnTo>
                        <a:pt x="9036" y="13082"/>
                      </a:lnTo>
                      <a:cubicBezTo>
                        <a:pt x="9236" y="13198"/>
                        <a:pt x="9503" y="13256"/>
                        <a:pt x="9773" y="13256"/>
                      </a:cubicBezTo>
                      <a:cubicBezTo>
                        <a:pt x="10042" y="13256"/>
                        <a:pt x="10312" y="13198"/>
                        <a:pt x="10517" y="13082"/>
                      </a:cubicBezTo>
                      <a:lnTo>
                        <a:pt x="28578" y="2649"/>
                      </a:lnTo>
                      <a:cubicBezTo>
                        <a:pt x="28789" y="2533"/>
                        <a:pt x="28894" y="2375"/>
                        <a:pt x="28894" y="2218"/>
                      </a:cubicBezTo>
                      <a:cubicBezTo>
                        <a:pt x="28883" y="1472"/>
                        <a:pt x="28883" y="736"/>
                        <a:pt x="288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88"/>
                <p:cNvSpPr/>
                <p:nvPr/>
              </p:nvSpPr>
              <p:spPr>
                <a:xfrm>
                  <a:off x="1498256" y="2982163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6" y="1"/>
                      </a:moveTo>
                      <a:cubicBezTo>
                        <a:pt x="18947" y="1"/>
                        <a:pt x="18676" y="61"/>
                        <a:pt x="18471" y="182"/>
                      </a:cubicBezTo>
                      <a:lnTo>
                        <a:pt x="410" y="10615"/>
                      </a:lnTo>
                      <a:cubicBezTo>
                        <a:pt x="0" y="10846"/>
                        <a:pt x="0" y="11235"/>
                        <a:pt x="399" y="11466"/>
                      </a:cubicBezTo>
                      <a:lnTo>
                        <a:pt x="9120" y="16531"/>
                      </a:lnTo>
                      <a:cubicBezTo>
                        <a:pt x="9325" y="16651"/>
                        <a:pt x="9593" y="16712"/>
                        <a:pt x="9861" y="16712"/>
                      </a:cubicBezTo>
                      <a:cubicBezTo>
                        <a:pt x="10129" y="16712"/>
                        <a:pt x="10397" y="16651"/>
                        <a:pt x="10602" y="16531"/>
                      </a:cubicBezTo>
                      <a:lnTo>
                        <a:pt x="28673" y="6108"/>
                      </a:lnTo>
                      <a:cubicBezTo>
                        <a:pt x="29073" y="5866"/>
                        <a:pt x="29083" y="5478"/>
                        <a:pt x="28673" y="5246"/>
                      </a:cubicBezTo>
                      <a:lnTo>
                        <a:pt x="19953" y="182"/>
                      </a:lnTo>
                      <a:cubicBezTo>
                        <a:pt x="19753" y="61"/>
                        <a:pt x="19485" y="1"/>
                        <a:pt x="19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88"/>
                <p:cNvSpPr/>
                <p:nvPr/>
              </p:nvSpPr>
              <p:spPr>
                <a:xfrm>
                  <a:off x="1805225" y="3470113"/>
                  <a:ext cx="151180" cy="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0" extrusionOk="0">
                      <a:moveTo>
                        <a:pt x="1698" y="1"/>
                      </a:moveTo>
                      <a:cubicBezTo>
                        <a:pt x="1304" y="1"/>
                        <a:pt x="910" y="87"/>
                        <a:pt x="610" y="260"/>
                      </a:cubicBezTo>
                      <a:cubicBezTo>
                        <a:pt x="1" y="608"/>
                        <a:pt x="1" y="1164"/>
                        <a:pt x="600" y="1511"/>
                      </a:cubicBezTo>
                      <a:cubicBezTo>
                        <a:pt x="899" y="1690"/>
                        <a:pt x="1293" y="1779"/>
                        <a:pt x="1687" y="1779"/>
                      </a:cubicBezTo>
                      <a:cubicBezTo>
                        <a:pt x="2081" y="1779"/>
                        <a:pt x="2475" y="1690"/>
                        <a:pt x="2774" y="1511"/>
                      </a:cubicBezTo>
                      <a:cubicBezTo>
                        <a:pt x="3374" y="1164"/>
                        <a:pt x="3384" y="608"/>
                        <a:pt x="2785" y="260"/>
                      </a:cubicBezTo>
                      <a:cubicBezTo>
                        <a:pt x="2486" y="87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88"/>
                <p:cNvSpPr/>
                <p:nvPr/>
              </p:nvSpPr>
              <p:spPr>
                <a:xfrm>
                  <a:off x="2054026" y="3287388"/>
                  <a:ext cx="187769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" h="2702" extrusionOk="0">
                      <a:moveTo>
                        <a:pt x="1167" y="873"/>
                      </a:moveTo>
                      <a:lnTo>
                        <a:pt x="1671" y="1240"/>
                      </a:lnTo>
                      <a:cubicBezTo>
                        <a:pt x="1497" y="1284"/>
                        <a:pt x="1379" y="1305"/>
                        <a:pt x="1287" y="1305"/>
                      </a:cubicBezTo>
                      <a:cubicBezTo>
                        <a:pt x="1202" y="1305"/>
                        <a:pt x="1138" y="1287"/>
                        <a:pt x="1072" y="1251"/>
                      </a:cubicBezTo>
                      <a:cubicBezTo>
                        <a:pt x="915" y="1156"/>
                        <a:pt x="925" y="1020"/>
                        <a:pt x="1167" y="873"/>
                      </a:cubicBezTo>
                      <a:close/>
                      <a:moveTo>
                        <a:pt x="2845" y="1441"/>
                      </a:moveTo>
                      <a:cubicBezTo>
                        <a:pt x="2946" y="1441"/>
                        <a:pt x="3019" y="1462"/>
                        <a:pt x="3089" y="1503"/>
                      </a:cubicBezTo>
                      <a:cubicBezTo>
                        <a:pt x="3278" y="1619"/>
                        <a:pt x="3310" y="1745"/>
                        <a:pt x="3110" y="1903"/>
                      </a:cubicBezTo>
                      <a:lnTo>
                        <a:pt x="2543" y="1482"/>
                      </a:lnTo>
                      <a:cubicBezTo>
                        <a:pt x="2669" y="1454"/>
                        <a:pt x="2766" y="1441"/>
                        <a:pt x="2845" y="1441"/>
                      </a:cubicBezTo>
                      <a:close/>
                      <a:moveTo>
                        <a:pt x="536" y="1"/>
                      </a:moveTo>
                      <a:lnTo>
                        <a:pt x="231" y="169"/>
                      </a:lnTo>
                      <a:lnTo>
                        <a:pt x="736" y="547"/>
                      </a:lnTo>
                      <a:lnTo>
                        <a:pt x="683" y="579"/>
                      </a:lnTo>
                      <a:cubicBezTo>
                        <a:pt x="126" y="904"/>
                        <a:pt x="0" y="1261"/>
                        <a:pt x="567" y="1588"/>
                      </a:cubicBezTo>
                      <a:cubicBezTo>
                        <a:pt x="782" y="1716"/>
                        <a:pt x="1000" y="1779"/>
                        <a:pt x="1259" y="1779"/>
                      </a:cubicBezTo>
                      <a:cubicBezTo>
                        <a:pt x="1508" y="1779"/>
                        <a:pt x="1795" y="1722"/>
                        <a:pt x="2154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44" y="2386"/>
                        <a:pt x="2122" y="2386"/>
                      </a:cubicBezTo>
                      <a:lnTo>
                        <a:pt x="2501" y="2669"/>
                      </a:lnTo>
                      <a:cubicBezTo>
                        <a:pt x="2522" y="2669"/>
                        <a:pt x="2869" y="2543"/>
                        <a:pt x="3205" y="2386"/>
                      </a:cubicBezTo>
                      <a:lnTo>
                        <a:pt x="3625" y="2701"/>
                      </a:lnTo>
                      <a:lnTo>
                        <a:pt x="3962" y="2533"/>
                      </a:lnTo>
                      <a:lnTo>
                        <a:pt x="3541" y="2218"/>
                      </a:lnTo>
                      <a:cubicBezTo>
                        <a:pt x="4077" y="1903"/>
                        <a:pt x="4203" y="1503"/>
                        <a:pt x="3604" y="1167"/>
                      </a:cubicBezTo>
                      <a:cubicBezTo>
                        <a:pt x="3371" y="1031"/>
                        <a:pt x="3168" y="966"/>
                        <a:pt x="2923" y="966"/>
                      </a:cubicBezTo>
                      <a:cubicBezTo>
                        <a:pt x="2693" y="966"/>
                        <a:pt x="2425" y="1023"/>
                        <a:pt x="2059" y="1135"/>
                      </a:cubicBezTo>
                      <a:lnTo>
                        <a:pt x="1482" y="694"/>
                      </a:lnTo>
                      <a:cubicBezTo>
                        <a:pt x="1755" y="558"/>
                        <a:pt x="2070" y="411"/>
                        <a:pt x="2080" y="400"/>
                      </a:cubicBezTo>
                      <a:lnTo>
                        <a:pt x="1692" y="117"/>
                      </a:lnTo>
                      <a:cubicBezTo>
                        <a:pt x="1671" y="127"/>
                        <a:pt x="1377" y="243"/>
                        <a:pt x="1062" y="390"/>
                      </a:cubicBezTo>
                      <a:lnTo>
                        <a:pt x="536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88"/>
                <p:cNvSpPr/>
                <p:nvPr/>
              </p:nvSpPr>
              <p:spPr>
                <a:xfrm>
                  <a:off x="1523588" y="3094924"/>
                  <a:ext cx="1290839" cy="59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66" extrusionOk="0">
                      <a:moveTo>
                        <a:pt x="1" y="5380"/>
                      </a:moveTo>
                      <a:cubicBezTo>
                        <a:pt x="1" y="5380"/>
                        <a:pt x="1" y="5380"/>
                        <a:pt x="1" y="5380"/>
                      </a:cubicBezTo>
                      <a:lnTo>
                        <a:pt x="1" y="5380"/>
                      </a:lnTo>
                      <a:cubicBezTo>
                        <a:pt x="1" y="5380"/>
                        <a:pt x="1" y="5380"/>
                        <a:pt x="1" y="5380"/>
                      </a:cubicBezTo>
                      <a:close/>
                      <a:moveTo>
                        <a:pt x="28884" y="1"/>
                      </a:moveTo>
                      <a:cubicBezTo>
                        <a:pt x="28884" y="157"/>
                        <a:pt x="776" y="5383"/>
                        <a:pt x="16" y="5383"/>
                      </a:cubicBezTo>
                      <a:cubicBezTo>
                        <a:pt x="6" y="5383"/>
                        <a:pt x="1" y="5382"/>
                        <a:pt x="1" y="5380"/>
                      </a:cubicBezTo>
                      <a:lnTo>
                        <a:pt x="1" y="5380"/>
                      </a:lnTo>
                      <a:cubicBezTo>
                        <a:pt x="11" y="6116"/>
                        <a:pt x="11" y="6862"/>
                        <a:pt x="11" y="7598"/>
                      </a:cubicBezTo>
                      <a:cubicBezTo>
                        <a:pt x="11" y="7755"/>
                        <a:pt x="117" y="7902"/>
                        <a:pt x="316" y="8018"/>
                      </a:cubicBezTo>
                      <a:lnTo>
                        <a:pt x="9026" y="13092"/>
                      </a:lnTo>
                      <a:cubicBezTo>
                        <a:pt x="9231" y="13208"/>
                        <a:pt x="9501" y="13266"/>
                        <a:pt x="9772" y="13266"/>
                      </a:cubicBezTo>
                      <a:cubicBezTo>
                        <a:pt x="10042" y="13266"/>
                        <a:pt x="10313" y="13208"/>
                        <a:pt x="10518" y="13092"/>
                      </a:cubicBezTo>
                      <a:lnTo>
                        <a:pt x="28579" y="2659"/>
                      </a:lnTo>
                      <a:cubicBezTo>
                        <a:pt x="28789" y="2533"/>
                        <a:pt x="28894" y="2386"/>
                        <a:pt x="28884" y="2228"/>
                      </a:cubicBezTo>
                      <a:lnTo>
                        <a:pt x="288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88"/>
                <p:cNvSpPr/>
                <p:nvPr/>
              </p:nvSpPr>
              <p:spPr>
                <a:xfrm>
                  <a:off x="1519388" y="2841836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5" y="0"/>
                      </a:moveTo>
                      <a:cubicBezTo>
                        <a:pt x="18946" y="0"/>
                        <a:pt x="18676" y="61"/>
                        <a:pt x="18471" y="181"/>
                      </a:cubicBezTo>
                      <a:lnTo>
                        <a:pt x="410" y="10604"/>
                      </a:lnTo>
                      <a:cubicBezTo>
                        <a:pt x="0" y="10846"/>
                        <a:pt x="0" y="11234"/>
                        <a:pt x="400" y="11466"/>
                      </a:cubicBezTo>
                      <a:lnTo>
                        <a:pt x="9120" y="16530"/>
                      </a:lnTo>
                      <a:cubicBezTo>
                        <a:pt x="9320" y="16651"/>
                        <a:pt x="9588" y="16711"/>
                        <a:pt x="9857" y="16711"/>
                      </a:cubicBezTo>
                      <a:cubicBezTo>
                        <a:pt x="10126" y="16711"/>
                        <a:pt x="10397" y="16651"/>
                        <a:pt x="10601" y="16530"/>
                      </a:cubicBezTo>
                      <a:lnTo>
                        <a:pt x="28673" y="6097"/>
                      </a:lnTo>
                      <a:cubicBezTo>
                        <a:pt x="29072" y="5866"/>
                        <a:pt x="29083" y="5477"/>
                        <a:pt x="28673" y="5246"/>
                      </a:cubicBezTo>
                      <a:lnTo>
                        <a:pt x="19952" y="181"/>
                      </a:lnTo>
                      <a:cubicBezTo>
                        <a:pt x="19753" y="61"/>
                        <a:pt x="19485" y="0"/>
                        <a:pt x="19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88"/>
                <p:cNvSpPr/>
                <p:nvPr/>
              </p:nvSpPr>
              <p:spPr>
                <a:xfrm>
                  <a:off x="1826357" y="3329294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7" y="1"/>
                      </a:moveTo>
                      <a:cubicBezTo>
                        <a:pt x="1303" y="1"/>
                        <a:pt x="909" y="87"/>
                        <a:pt x="610" y="260"/>
                      </a:cubicBezTo>
                      <a:cubicBezTo>
                        <a:pt x="1" y="607"/>
                        <a:pt x="1" y="1175"/>
                        <a:pt x="599" y="1521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5" y="1521"/>
                      </a:cubicBezTo>
                      <a:cubicBezTo>
                        <a:pt x="3373" y="1175"/>
                        <a:pt x="3373" y="607"/>
                        <a:pt x="2785" y="260"/>
                      </a:cubicBezTo>
                      <a:cubicBezTo>
                        <a:pt x="2485" y="87"/>
                        <a:pt x="2091" y="1"/>
                        <a:pt x="1697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88"/>
                <p:cNvSpPr/>
                <p:nvPr/>
              </p:nvSpPr>
              <p:spPr>
                <a:xfrm>
                  <a:off x="2074666" y="3146570"/>
                  <a:ext cx="188305" cy="121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2712" extrusionOk="0">
                      <a:moveTo>
                        <a:pt x="1177" y="873"/>
                      </a:moveTo>
                      <a:lnTo>
                        <a:pt x="1682" y="1251"/>
                      </a:lnTo>
                      <a:cubicBezTo>
                        <a:pt x="1508" y="1295"/>
                        <a:pt x="1390" y="1316"/>
                        <a:pt x="1299" y="1316"/>
                      </a:cubicBezTo>
                      <a:cubicBezTo>
                        <a:pt x="1212" y="1316"/>
                        <a:pt x="1149" y="1297"/>
                        <a:pt x="1083" y="1261"/>
                      </a:cubicBezTo>
                      <a:cubicBezTo>
                        <a:pt x="925" y="1167"/>
                        <a:pt x="936" y="1030"/>
                        <a:pt x="1177" y="873"/>
                      </a:cubicBezTo>
                      <a:close/>
                      <a:moveTo>
                        <a:pt x="2855" y="1451"/>
                      </a:moveTo>
                      <a:cubicBezTo>
                        <a:pt x="2956" y="1451"/>
                        <a:pt x="3030" y="1473"/>
                        <a:pt x="3100" y="1514"/>
                      </a:cubicBezTo>
                      <a:cubicBezTo>
                        <a:pt x="3289" y="1619"/>
                        <a:pt x="3321" y="1756"/>
                        <a:pt x="3121" y="1903"/>
                      </a:cubicBezTo>
                      <a:lnTo>
                        <a:pt x="2554" y="1493"/>
                      </a:lnTo>
                      <a:cubicBezTo>
                        <a:pt x="2679" y="1465"/>
                        <a:pt x="2776" y="1451"/>
                        <a:pt x="2855" y="1451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47" y="558"/>
                      </a:lnTo>
                      <a:lnTo>
                        <a:pt x="694" y="589"/>
                      </a:lnTo>
                      <a:cubicBezTo>
                        <a:pt x="137" y="915"/>
                        <a:pt x="0" y="1272"/>
                        <a:pt x="579" y="1598"/>
                      </a:cubicBezTo>
                      <a:cubicBezTo>
                        <a:pt x="793" y="1726"/>
                        <a:pt x="1011" y="1789"/>
                        <a:pt x="1270" y="1789"/>
                      </a:cubicBezTo>
                      <a:cubicBezTo>
                        <a:pt x="1518" y="1789"/>
                        <a:pt x="1805" y="1732"/>
                        <a:pt x="2165" y="1619"/>
                      </a:cubicBezTo>
                      <a:lnTo>
                        <a:pt x="2795" y="2081"/>
                      </a:lnTo>
                      <a:cubicBezTo>
                        <a:pt x="2512" y="2239"/>
                        <a:pt x="2155" y="2386"/>
                        <a:pt x="2134" y="2396"/>
                      </a:cubicBezTo>
                      <a:lnTo>
                        <a:pt x="2512" y="2680"/>
                      </a:lnTo>
                      <a:cubicBezTo>
                        <a:pt x="2533" y="2669"/>
                        <a:pt x="2879" y="2554"/>
                        <a:pt x="3215" y="2396"/>
                      </a:cubicBezTo>
                      <a:lnTo>
                        <a:pt x="3636" y="2711"/>
                      </a:lnTo>
                      <a:lnTo>
                        <a:pt x="3972" y="2543"/>
                      </a:lnTo>
                      <a:lnTo>
                        <a:pt x="3552" y="2228"/>
                      </a:lnTo>
                      <a:cubicBezTo>
                        <a:pt x="4088" y="1913"/>
                        <a:pt x="4214" y="1514"/>
                        <a:pt x="3615" y="1167"/>
                      </a:cubicBezTo>
                      <a:cubicBezTo>
                        <a:pt x="3381" y="1037"/>
                        <a:pt x="3179" y="974"/>
                        <a:pt x="2933" y="974"/>
                      </a:cubicBezTo>
                      <a:cubicBezTo>
                        <a:pt x="2703" y="974"/>
                        <a:pt x="2436" y="1029"/>
                        <a:pt x="2071" y="1135"/>
                      </a:cubicBezTo>
                      <a:lnTo>
                        <a:pt x="1492" y="705"/>
                      </a:lnTo>
                      <a:cubicBezTo>
                        <a:pt x="1755" y="568"/>
                        <a:pt x="2081" y="411"/>
                        <a:pt x="2092" y="411"/>
                      </a:cubicBezTo>
                      <a:lnTo>
                        <a:pt x="1703" y="127"/>
                      </a:lnTo>
                      <a:cubicBezTo>
                        <a:pt x="1682" y="138"/>
                        <a:pt x="138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88"/>
                <p:cNvSpPr/>
                <p:nvPr/>
              </p:nvSpPr>
              <p:spPr>
                <a:xfrm>
                  <a:off x="1459746" y="2982297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3" y="0"/>
                      </a:moveTo>
                      <a:cubicBezTo>
                        <a:pt x="28873" y="156"/>
                        <a:pt x="828" y="5373"/>
                        <a:pt x="18" y="5373"/>
                      </a:cubicBezTo>
                      <a:cubicBezTo>
                        <a:pt x="7" y="5373"/>
                        <a:pt x="1" y="5372"/>
                        <a:pt x="1" y="5370"/>
                      </a:cubicBezTo>
                      <a:lnTo>
                        <a:pt x="1" y="5370"/>
                      </a:lnTo>
                      <a:cubicBezTo>
                        <a:pt x="1" y="6115"/>
                        <a:pt x="1" y="6851"/>
                        <a:pt x="12" y="7586"/>
                      </a:cubicBezTo>
                      <a:cubicBezTo>
                        <a:pt x="12" y="7744"/>
                        <a:pt x="106" y="7901"/>
                        <a:pt x="306" y="8017"/>
                      </a:cubicBezTo>
                      <a:lnTo>
                        <a:pt x="9026" y="13082"/>
                      </a:lnTo>
                      <a:cubicBezTo>
                        <a:pt x="9231" y="13202"/>
                        <a:pt x="9499" y="13262"/>
                        <a:pt x="9767" y="13262"/>
                      </a:cubicBezTo>
                      <a:cubicBezTo>
                        <a:pt x="10035" y="13262"/>
                        <a:pt x="10303" y="13202"/>
                        <a:pt x="10507" y="13082"/>
                      </a:cubicBezTo>
                      <a:lnTo>
                        <a:pt x="28579" y="2648"/>
                      </a:lnTo>
                      <a:cubicBezTo>
                        <a:pt x="28779" y="2533"/>
                        <a:pt x="28884" y="2375"/>
                        <a:pt x="28884" y="2218"/>
                      </a:cubicBezTo>
                      <a:cubicBezTo>
                        <a:pt x="28884" y="1482"/>
                        <a:pt x="28884" y="736"/>
                        <a:pt x="28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88"/>
                <p:cNvSpPr/>
                <p:nvPr/>
              </p:nvSpPr>
              <p:spPr>
                <a:xfrm>
                  <a:off x="1455055" y="2729074"/>
                  <a:ext cx="1299328" cy="74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6" extrusionOk="0">
                      <a:moveTo>
                        <a:pt x="19223" y="0"/>
                      </a:moveTo>
                      <a:cubicBezTo>
                        <a:pt x="18955" y="0"/>
                        <a:pt x="18687" y="58"/>
                        <a:pt x="18482" y="174"/>
                      </a:cubicBezTo>
                      <a:lnTo>
                        <a:pt x="411" y="10606"/>
                      </a:lnTo>
                      <a:cubicBezTo>
                        <a:pt x="1" y="10838"/>
                        <a:pt x="1" y="11227"/>
                        <a:pt x="411" y="11468"/>
                      </a:cubicBezTo>
                      <a:lnTo>
                        <a:pt x="9120" y="16532"/>
                      </a:lnTo>
                      <a:cubicBezTo>
                        <a:pt x="9325" y="16648"/>
                        <a:pt x="9596" y="16706"/>
                        <a:pt x="9867" y="16706"/>
                      </a:cubicBezTo>
                      <a:cubicBezTo>
                        <a:pt x="10137" y="16706"/>
                        <a:pt x="10408" y="16648"/>
                        <a:pt x="10612" y="16532"/>
                      </a:cubicBezTo>
                      <a:lnTo>
                        <a:pt x="28674" y="6099"/>
                      </a:lnTo>
                      <a:cubicBezTo>
                        <a:pt x="29083" y="5857"/>
                        <a:pt x="29083" y="5479"/>
                        <a:pt x="28684" y="5238"/>
                      </a:cubicBezTo>
                      <a:lnTo>
                        <a:pt x="19963" y="174"/>
                      </a:lnTo>
                      <a:cubicBezTo>
                        <a:pt x="19759" y="58"/>
                        <a:pt x="19491" y="0"/>
                        <a:pt x="19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88"/>
                <p:cNvSpPr/>
                <p:nvPr/>
              </p:nvSpPr>
              <p:spPr>
                <a:xfrm>
                  <a:off x="1762515" y="3216622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1" y="1"/>
                      </a:moveTo>
                      <a:cubicBezTo>
                        <a:pt x="1298" y="1"/>
                        <a:pt x="904" y="88"/>
                        <a:pt x="599" y="261"/>
                      </a:cubicBezTo>
                      <a:cubicBezTo>
                        <a:pt x="1" y="608"/>
                        <a:pt x="1" y="1175"/>
                        <a:pt x="599" y="1522"/>
                      </a:cubicBezTo>
                      <a:cubicBezTo>
                        <a:pt x="894" y="1695"/>
                        <a:pt x="1285" y="1782"/>
                        <a:pt x="1678" y="1782"/>
                      </a:cubicBezTo>
                      <a:cubicBezTo>
                        <a:pt x="2070" y="1782"/>
                        <a:pt x="2465" y="1695"/>
                        <a:pt x="2764" y="1522"/>
                      </a:cubicBezTo>
                      <a:cubicBezTo>
                        <a:pt x="3373" y="1175"/>
                        <a:pt x="3373" y="608"/>
                        <a:pt x="2775" y="261"/>
                      </a:cubicBezTo>
                      <a:cubicBezTo>
                        <a:pt x="2475" y="88"/>
                        <a:pt x="2084" y="1"/>
                        <a:pt x="1691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88"/>
                <p:cNvSpPr/>
                <p:nvPr/>
              </p:nvSpPr>
              <p:spPr>
                <a:xfrm>
                  <a:off x="2296215" y="2908224"/>
                  <a:ext cx="151180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2" extrusionOk="0">
                      <a:moveTo>
                        <a:pt x="1698" y="1"/>
                      </a:moveTo>
                      <a:cubicBezTo>
                        <a:pt x="1304" y="1"/>
                        <a:pt x="910" y="88"/>
                        <a:pt x="610" y="261"/>
                      </a:cubicBezTo>
                      <a:cubicBezTo>
                        <a:pt x="12" y="608"/>
                        <a:pt x="1" y="1175"/>
                        <a:pt x="600" y="1522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4" y="1522"/>
                      </a:cubicBezTo>
                      <a:cubicBezTo>
                        <a:pt x="3384" y="1175"/>
                        <a:pt x="3384" y="608"/>
                        <a:pt x="2785" y="261"/>
                      </a:cubicBezTo>
                      <a:cubicBezTo>
                        <a:pt x="2486" y="88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88"/>
                <p:cNvSpPr/>
                <p:nvPr/>
              </p:nvSpPr>
              <p:spPr>
                <a:xfrm>
                  <a:off x="2010824" y="3033897"/>
                  <a:ext cx="187814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2" extrusionOk="0">
                      <a:moveTo>
                        <a:pt x="1167" y="873"/>
                      </a:moveTo>
                      <a:lnTo>
                        <a:pt x="1682" y="1241"/>
                      </a:lnTo>
                      <a:cubicBezTo>
                        <a:pt x="1508" y="1290"/>
                        <a:pt x="1391" y="1313"/>
                        <a:pt x="1299" y="1313"/>
                      </a:cubicBezTo>
                      <a:cubicBezTo>
                        <a:pt x="1213" y="1313"/>
                        <a:pt x="1149" y="1292"/>
                        <a:pt x="1083" y="1252"/>
                      </a:cubicBezTo>
                      <a:cubicBezTo>
                        <a:pt x="915" y="1157"/>
                        <a:pt x="925" y="1021"/>
                        <a:pt x="1167" y="873"/>
                      </a:cubicBezTo>
                      <a:close/>
                      <a:moveTo>
                        <a:pt x="2860" y="1443"/>
                      </a:moveTo>
                      <a:cubicBezTo>
                        <a:pt x="2954" y="1443"/>
                        <a:pt x="3027" y="1464"/>
                        <a:pt x="3100" y="1504"/>
                      </a:cubicBezTo>
                      <a:cubicBezTo>
                        <a:pt x="3290" y="1619"/>
                        <a:pt x="3321" y="1756"/>
                        <a:pt x="3111" y="1903"/>
                      </a:cubicBezTo>
                      <a:lnTo>
                        <a:pt x="2554" y="1493"/>
                      </a:lnTo>
                      <a:cubicBezTo>
                        <a:pt x="2681" y="1459"/>
                        <a:pt x="2778" y="1443"/>
                        <a:pt x="2860" y="1443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36" y="547"/>
                      </a:lnTo>
                      <a:lnTo>
                        <a:pt x="684" y="579"/>
                      </a:lnTo>
                      <a:cubicBezTo>
                        <a:pt x="127" y="905"/>
                        <a:pt x="1" y="1262"/>
                        <a:pt x="568" y="1598"/>
                      </a:cubicBezTo>
                      <a:cubicBezTo>
                        <a:pt x="786" y="1720"/>
                        <a:pt x="1004" y="1781"/>
                        <a:pt x="1261" y="1781"/>
                      </a:cubicBezTo>
                      <a:cubicBezTo>
                        <a:pt x="1512" y="1781"/>
                        <a:pt x="1801" y="1723"/>
                        <a:pt x="2165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55" y="2386"/>
                        <a:pt x="2134" y="2396"/>
                      </a:cubicBezTo>
                      <a:lnTo>
                        <a:pt x="2512" y="2681"/>
                      </a:lnTo>
                      <a:cubicBezTo>
                        <a:pt x="2533" y="2670"/>
                        <a:pt x="2869" y="2544"/>
                        <a:pt x="3216" y="2386"/>
                      </a:cubicBezTo>
                      <a:lnTo>
                        <a:pt x="3636" y="2702"/>
                      </a:lnTo>
                      <a:lnTo>
                        <a:pt x="3972" y="2544"/>
                      </a:lnTo>
                      <a:lnTo>
                        <a:pt x="3542" y="2218"/>
                      </a:lnTo>
                      <a:cubicBezTo>
                        <a:pt x="4077" y="1903"/>
                        <a:pt x="4203" y="1514"/>
                        <a:pt x="3605" y="1168"/>
                      </a:cubicBezTo>
                      <a:cubicBezTo>
                        <a:pt x="3377" y="1032"/>
                        <a:pt x="3174" y="966"/>
                        <a:pt x="2929" y="966"/>
                      </a:cubicBezTo>
                      <a:cubicBezTo>
                        <a:pt x="2699" y="966"/>
                        <a:pt x="2431" y="1024"/>
                        <a:pt x="2071" y="1136"/>
                      </a:cubicBezTo>
                      <a:lnTo>
                        <a:pt x="1482" y="694"/>
                      </a:lnTo>
                      <a:cubicBezTo>
                        <a:pt x="1756" y="558"/>
                        <a:pt x="2071" y="411"/>
                        <a:pt x="2092" y="400"/>
                      </a:cubicBezTo>
                      <a:lnTo>
                        <a:pt x="1693" y="117"/>
                      </a:lnTo>
                      <a:cubicBezTo>
                        <a:pt x="1682" y="127"/>
                        <a:pt x="137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88"/>
                <p:cNvSpPr/>
                <p:nvPr/>
              </p:nvSpPr>
              <p:spPr>
                <a:xfrm>
                  <a:off x="1555531" y="2882312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2" y="1"/>
                      </a:moveTo>
                      <a:cubicBezTo>
                        <a:pt x="28872" y="156"/>
                        <a:pt x="831" y="5373"/>
                        <a:pt x="18" y="5373"/>
                      </a:cubicBezTo>
                      <a:cubicBezTo>
                        <a:pt x="6" y="5373"/>
                        <a:pt x="0" y="5371"/>
                        <a:pt x="0" y="5369"/>
                      </a:cubicBezTo>
                      <a:lnTo>
                        <a:pt x="0" y="5369"/>
                      </a:lnTo>
                      <a:cubicBezTo>
                        <a:pt x="0" y="6116"/>
                        <a:pt x="0" y="6851"/>
                        <a:pt x="11" y="7597"/>
                      </a:cubicBezTo>
                      <a:cubicBezTo>
                        <a:pt x="11" y="7744"/>
                        <a:pt x="105" y="7902"/>
                        <a:pt x="305" y="8017"/>
                      </a:cubicBezTo>
                      <a:lnTo>
                        <a:pt x="9026" y="13081"/>
                      </a:lnTo>
                      <a:cubicBezTo>
                        <a:pt x="9230" y="13202"/>
                        <a:pt x="9498" y="13263"/>
                        <a:pt x="9766" y="13263"/>
                      </a:cubicBezTo>
                      <a:cubicBezTo>
                        <a:pt x="10034" y="13263"/>
                        <a:pt x="10302" y="13202"/>
                        <a:pt x="10507" y="13081"/>
                      </a:cubicBezTo>
                      <a:lnTo>
                        <a:pt x="28578" y="2648"/>
                      </a:lnTo>
                      <a:cubicBezTo>
                        <a:pt x="28778" y="2532"/>
                        <a:pt x="28883" y="2375"/>
                        <a:pt x="28883" y="2217"/>
                      </a:cubicBezTo>
                      <a:cubicBezTo>
                        <a:pt x="28883" y="1482"/>
                        <a:pt x="28883" y="736"/>
                        <a:pt x="28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rgbClr val="7CB53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88"/>
                <p:cNvSpPr/>
                <p:nvPr/>
              </p:nvSpPr>
              <p:spPr>
                <a:xfrm>
                  <a:off x="1550795" y="2629044"/>
                  <a:ext cx="1299328" cy="74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8" extrusionOk="0">
                      <a:moveTo>
                        <a:pt x="19223" y="1"/>
                      </a:moveTo>
                      <a:cubicBezTo>
                        <a:pt x="18955" y="1"/>
                        <a:pt x="18687" y="59"/>
                        <a:pt x="18483" y="174"/>
                      </a:cubicBezTo>
                      <a:lnTo>
                        <a:pt x="411" y="10608"/>
                      </a:lnTo>
                      <a:cubicBezTo>
                        <a:pt x="1" y="10839"/>
                        <a:pt x="1" y="11227"/>
                        <a:pt x="411" y="11469"/>
                      </a:cubicBezTo>
                      <a:lnTo>
                        <a:pt x="9121" y="16534"/>
                      </a:lnTo>
                      <a:cubicBezTo>
                        <a:pt x="9326" y="16649"/>
                        <a:pt x="9597" y="16707"/>
                        <a:pt x="9867" y="16707"/>
                      </a:cubicBezTo>
                      <a:cubicBezTo>
                        <a:pt x="10138" y="16707"/>
                        <a:pt x="10408" y="16649"/>
                        <a:pt x="10613" y="16534"/>
                      </a:cubicBezTo>
                      <a:lnTo>
                        <a:pt x="28674" y="6100"/>
                      </a:lnTo>
                      <a:cubicBezTo>
                        <a:pt x="29084" y="5859"/>
                        <a:pt x="29084" y="5481"/>
                        <a:pt x="28684" y="5238"/>
                      </a:cubicBezTo>
                      <a:lnTo>
                        <a:pt x="19964" y="174"/>
                      </a:lnTo>
                      <a:cubicBezTo>
                        <a:pt x="19759" y="59"/>
                        <a:pt x="19491" y="1"/>
                        <a:pt x="19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7CB53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88"/>
                <p:cNvSpPr/>
                <p:nvPr/>
              </p:nvSpPr>
              <p:spPr>
                <a:xfrm>
                  <a:off x="1705285" y="2717369"/>
                  <a:ext cx="990445" cy="56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0" h="12753" extrusionOk="0">
                      <a:moveTo>
                        <a:pt x="11099" y="3921"/>
                      </a:moveTo>
                      <a:cubicBezTo>
                        <a:pt x="12182" y="3921"/>
                        <a:pt x="13265" y="4160"/>
                        <a:pt x="14089" y="4638"/>
                      </a:cubicBezTo>
                      <a:cubicBezTo>
                        <a:pt x="15739" y="5594"/>
                        <a:pt x="15728" y="7149"/>
                        <a:pt x="14068" y="8116"/>
                      </a:cubicBezTo>
                      <a:cubicBezTo>
                        <a:pt x="13238" y="8594"/>
                        <a:pt x="12153" y="8833"/>
                        <a:pt x="11070" y="8833"/>
                      </a:cubicBezTo>
                      <a:cubicBezTo>
                        <a:pt x="9986" y="8833"/>
                        <a:pt x="8904" y="8594"/>
                        <a:pt x="8079" y="8116"/>
                      </a:cubicBezTo>
                      <a:cubicBezTo>
                        <a:pt x="6430" y="7149"/>
                        <a:pt x="6440" y="5594"/>
                        <a:pt x="8100" y="4638"/>
                      </a:cubicBezTo>
                      <a:cubicBezTo>
                        <a:pt x="8930" y="4160"/>
                        <a:pt x="10015" y="3921"/>
                        <a:pt x="11099" y="3921"/>
                      </a:cubicBezTo>
                      <a:close/>
                      <a:moveTo>
                        <a:pt x="17143" y="1"/>
                      </a:moveTo>
                      <a:cubicBezTo>
                        <a:pt x="17087" y="1"/>
                        <a:pt x="17022" y="15"/>
                        <a:pt x="16937" y="46"/>
                      </a:cubicBezTo>
                      <a:cubicBezTo>
                        <a:pt x="16585" y="199"/>
                        <a:pt x="16167" y="275"/>
                        <a:pt x="15751" y="275"/>
                      </a:cubicBezTo>
                      <a:cubicBezTo>
                        <a:pt x="15334" y="275"/>
                        <a:pt x="14919" y="199"/>
                        <a:pt x="14572" y="46"/>
                      </a:cubicBezTo>
                      <a:cubicBezTo>
                        <a:pt x="14510" y="23"/>
                        <a:pt x="14443" y="10"/>
                        <a:pt x="14378" y="10"/>
                      </a:cubicBezTo>
                      <a:cubicBezTo>
                        <a:pt x="14301" y="10"/>
                        <a:pt x="14226" y="28"/>
                        <a:pt x="14163" y="67"/>
                      </a:cubicBezTo>
                      <a:lnTo>
                        <a:pt x="189" y="8137"/>
                      </a:lnTo>
                      <a:cubicBezTo>
                        <a:pt x="63" y="8200"/>
                        <a:pt x="52" y="8295"/>
                        <a:pt x="147" y="8368"/>
                      </a:cubicBezTo>
                      <a:cubicBezTo>
                        <a:pt x="672" y="8778"/>
                        <a:pt x="672" y="9334"/>
                        <a:pt x="136" y="9745"/>
                      </a:cubicBezTo>
                      <a:cubicBezTo>
                        <a:pt x="0" y="9860"/>
                        <a:pt x="42" y="9902"/>
                        <a:pt x="178" y="9986"/>
                      </a:cubicBezTo>
                      <a:lnTo>
                        <a:pt x="4812" y="12686"/>
                      </a:lnTo>
                      <a:cubicBezTo>
                        <a:pt x="4896" y="12728"/>
                        <a:pt x="4956" y="12753"/>
                        <a:pt x="5029" y="12753"/>
                      </a:cubicBezTo>
                      <a:cubicBezTo>
                        <a:pt x="5084" y="12753"/>
                        <a:pt x="5146" y="12739"/>
                        <a:pt x="5232" y="12707"/>
                      </a:cubicBezTo>
                      <a:cubicBezTo>
                        <a:pt x="5584" y="12555"/>
                        <a:pt x="6002" y="12479"/>
                        <a:pt x="6419" y="12479"/>
                      </a:cubicBezTo>
                      <a:cubicBezTo>
                        <a:pt x="6837" y="12479"/>
                        <a:pt x="7255" y="12555"/>
                        <a:pt x="7607" y="12707"/>
                      </a:cubicBezTo>
                      <a:cubicBezTo>
                        <a:pt x="7666" y="12730"/>
                        <a:pt x="7727" y="12741"/>
                        <a:pt x="7787" y="12741"/>
                      </a:cubicBezTo>
                      <a:cubicBezTo>
                        <a:pt x="7866" y="12741"/>
                        <a:pt x="7945" y="12722"/>
                        <a:pt x="8016" y="12686"/>
                      </a:cubicBezTo>
                      <a:lnTo>
                        <a:pt x="21990" y="4617"/>
                      </a:lnTo>
                      <a:cubicBezTo>
                        <a:pt x="22106" y="4543"/>
                        <a:pt x="22127" y="4459"/>
                        <a:pt x="22032" y="4375"/>
                      </a:cubicBezTo>
                      <a:cubicBezTo>
                        <a:pt x="21497" y="3976"/>
                        <a:pt x="21507" y="3409"/>
                        <a:pt x="22032" y="3009"/>
                      </a:cubicBezTo>
                      <a:cubicBezTo>
                        <a:pt x="22169" y="2894"/>
                        <a:pt x="22127" y="2841"/>
                        <a:pt x="21990" y="2768"/>
                      </a:cubicBezTo>
                      <a:lnTo>
                        <a:pt x="17357" y="67"/>
                      </a:lnTo>
                      <a:cubicBezTo>
                        <a:pt x="17279" y="26"/>
                        <a:pt x="17218" y="1"/>
                        <a:pt x="17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88"/>
                <p:cNvSpPr/>
                <p:nvPr/>
              </p:nvSpPr>
              <p:spPr>
                <a:xfrm>
                  <a:off x="1858300" y="3116637"/>
                  <a:ext cx="150689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1782" extrusionOk="0">
                      <a:moveTo>
                        <a:pt x="1690" y="1"/>
                      </a:moveTo>
                      <a:cubicBezTo>
                        <a:pt x="1297" y="1"/>
                        <a:pt x="903" y="88"/>
                        <a:pt x="599" y="261"/>
                      </a:cubicBezTo>
                      <a:cubicBezTo>
                        <a:pt x="0" y="608"/>
                        <a:pt x="0" y="1175"/>
                        <a:pt x="589" y="1522"/>
                      </a:cubicBezTo>
                      <a:cubicBezTo>
                        <a:pt x="888" y="1695"/>
                        <a:pt x="1282" y="1782"/>
                        <a:pt x="1676" y="1782"/>
                      </a:cubicBezTo>
                      <a:cubicBezTo>
                        <a:pt x="2070" y="1782"/>
                        <a:pt x="2464" y="1695"/>
                        <a:pt x="2763" y="1522"/>
                      </a:cubicBezTo>
                      <a:cubicBezTo>
                        <a:pt x="3372" y="1175"/>
                        <a:pt x="3372" y="608"/>
                        <a:pt x="2774" y="261"/>
                      </a:cubicBezTo>
                      <a:cubicBezTo>
                        <a:pt x="2474" y="88"/>
                        <a:pt x="2083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88"/>
                <p:cNvSpPr/>
                <p:nvPr/>
              </p:nvSpPr>
              <p:spPr>
                <a:xfrm>
                  <a:off x="2391956" y="2808284"/>
                  <a:ext cx="151225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1782" extrusionOk="0">
                      <a:moveTo>
                        <a:pt x="1698" y="0"/>
                      </a:moveTo>
                      <a:cubicBezTo>
                        <a:pt x="1304" y="0"/>
                        <a:pt x="910" y="87"/>
                        <a:pt x="610" y="260"/>
                      </a:cubicBezTo>
                      <a:cubicBezTo>
                        <a:pt x="12" y="607"/>
                        <a:pt x="1" y="1174"/>
                        <a:pt x="600" y="1521"/>
                      </a:cubicBezTo>
                      <a:cubicBezTo>
                        <a:pt x="899" y="1694"/>
                        <a:pt x="1293" y="1781"/>
                        <a:pt x="1687" y="1781"/>
                      </a:cubicBezTo>
                      <a:cubicBezTo>
                        <a:pt x="2081" y="1781"/>
                        <a:pt x="2476" y="1694"/>
                        <a:pt x="2775" y="1521"/>
                      </a:cubicBezTo>
                      <a:cubicBezTo>
                        <a:pt x="3384" y="1174"/>
                        <a:pt x="3384" y="607"/>
                        <a:pt x="2786" y="260"/>
                      </a:cubicBezTo>
                      <a:cubicBezTo>
                        <a:pt x="2486" y="87"/>
                        <a:pt x="2092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88"/>
                <p:cNvSpPr/>
                <p:nvPr/>
              </p:nvSpPr>
              <p:spPr>
                <a:xfrm>
                  <a:off x="2106565" y="2933957"/>
                  <a:ext cx="187814" cy="12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1" extrusionOk="0">
                      <a:moveTo>
                        <a:pt x="1168" y="872"/>
                      </a:moveTo>
                      <a:lnTo>
                        <a:pt x="1682" y="1250"/>
                      </a:lnTo>
                      <a:cubicBezTo>
                        <a:pt x="1514" y="1292"/>
                        <a:pt x="1398" y="1313"/>
                        <a:pt x="1308" y="1313"/>
                      </a:cubicBezTo>
                      <a:cubicBezTo>
                        <a:pt x="1217" y="1313"/>
                        <a:pt x="1152" y="1292"/>
                        <a:pt x="1083" y="1250"/>
                      </a:cubicBezTo>
                      <a:cubicBezTo>
                        <a:pt x="915" y="1156"/>
                        <a:pt x="936" y="1030"/>
                        <a:pt x="1168" y="872"/>
                      </a:cubicBezTo>
                      <a:close/>
                      <a:moveTo>
                        <a:pt x="2860" y="1442"/>
                      </a:moveTo>
                      <a:cubicBezTo>
                        <a:pt x="2954" y="1442"/>
                        <a:pt x="3027" y="1463"/>
                        <a:pt x="3101" y="1502"/>
                      </a:cubicBezTo>
                      <a:cubicBezTo>
                        <a:pt x="3290" y="1618"/>
                        <a:pt x="3321" y="1755"/>
                        <a:pt x="3111" y="1902"/>
                      </a:cubicBezTo>
                      <a:lnTo>
                        <a:pt x="2554" y="1492"/>
                      </a:lnTo>
                      <a:cubicBezTo>
                        <a:pt x="2681" y="1458"/>
                        <a:pt x="2779" y="1442"/>
                        <a:pt x="2860" y="1442"/>
                      </a:cubicBezTo>
                      <a:close/>
                      <a:moveTo>
                        <a:pt x="547" y="0"/>
                      </a:moveTo>
                      <a:lnTo>
                        <a:pt x="243" y="179"/>
                      </a:lnTo>
                      <a:lnTo>
                        <a:pt x="736" y="547"/>
                      </a:lnTo>
                      <a:lnTo>
                        <a:pt x="684" y="578"/>
                      </a:lnTo>
                      <a:cubicBezTo>
                        <a:pt x="127" y="904"/>
                        <a:pt x="1" y="1261"/>
                        <a:pt x="568" y="1597"/>
                      </a:cubicBezTo>
                      <a:cubicBezTo>
                        <a:pt x="786" y="1719"/>
                        <a:pt x="1004" y="1780"/>
                        <a:pt x="1261" y="1780"/>
                      </a:cubicBezTo>
                      <a:cubicBezTo>
                        <a:pt x="1512" y="1780"/>
                        <a:pt x="1801" y="1722"/>
                        <a:pt x="2165" y="1608"/>
                      </a:cubicBezTo>
                      <a:lnTo>
                        <a:pt x="2796" y="2081"/>
                      </a:lnTo>
                      <a:cubicBezTo>
                        <a:pt x="2501" y="2228"/>
                        <a:pt x="2155" y="2385"/>
                        <a:pt x="2134" y="2396"/>
                      </a:cubicBezTo>
                      <a:lnTo>
                        <a:pt x="2512" y="2679"/>
                      </a:lnTo>
                      <a:cubicBezTo>
                        <a:pt x="2533" y="2669"/>
                        <a:pt x="2870" y="2543"/>
                        <a:pt x="3216" y="2385"/>
                      </a:cubicBezTo>
                      <a:lnTo>
                        <a:pt x="3636" y="2700"/>
                      </a:lnTo>
                      <a:lnTo>
                        <a:pt x="3972" y="2543"/>
                      </a:lnTo>
                      <a:lnTo>
                        <a:pt x="3542" y="2217"/>
                      </a:lnTo>
                      <a:cubicBezTo>
                        <a:pt x="4077" y="1913"/>
                        <a:pt x="4204" y="1513"/>
                        <a:pt x="3605" y="1166"/>
                      </a:cubicBezTo>
                      <a:cubicBezTo>
                        <a:pt x="3380" y="1032"/>
                        <a:pt x="3179" y="969"/>
                        <a:pt x="2937" y="969"/>
                      </a:cubicBezTo>
                      <a:cubicBezTo>
                        <a:pt x="2705" y="969"/>
                        <a:pt x="2436" y="1027"/>
                        <a:pt x="2071" y="1135"/>
                      </a:cubicBezTo>
                      <a:lnTo>
                        <a:pt x="1483" y="694"/>
                      </a:lnTo>
                      <a:cubicBezTo>
                        <a:pt x="1756" y="557"/>
                        <a:pt x="2071" y="410"/>
                        <a:pt x="2092" y="400"/>
                      </a:cubicBezTo>
                      <a:lnTo>
                        <a:pt x="1693" y="126"/>
                      </a:lnTo>
                      <a:cubicBezTo>
                        <a:pt x="1682" y="126"/>
                        <a:pt x="1378" y="242"/>
                        <a:pt x="1073" y="389"/>
                      </a:cubicBez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88"/>
              <p:cNvGrpSpPr/>
              <p:nvPr/>
            </p:nvGrpSpPr>
            <p:grpSpPr>
              <a:xfrm>
                <a:off x="6318506" y="3478067"/>
                <a:ext cx="639344" cy="603209"/>
                <a:chOff x="5127806" y="3642167"/>
                <a:chExt cx="639344" cy="603209"/>
              </a:xfrm>
            </p:grpSpPr>
            <p:sp>
              <p:nvSpPr>
                <p:cNvPr id="3498" name="Google Shape;3498;p88"/>
                <p:cNvSpPr/>
                <p:nvPr/>
              </p:nvSpPr>
              <p:spPr>
                <a:xfrm>
                  <a:off x="5155952" y="4006901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1"/>
                      </a:moveTo>
                      <a:lnTo>
                        <a:pt x="1" y="1545"/>
                      </a:lnTo>
                      <a:cubicBezTo>
                        <a:pt x="1" y="2511"/>
                        <a:pt x="642" y="3489"/>
                        <a:pt x="1924" y="4234"/>
                      </a:cubicBezTo>
                      <a:cubicBezTo>
                        <a:pt x="3200" y="4970"/>
                        <a:pt x="4871" y="5338"/>
                        <a:pt x="6539" y="5338"/>
                      </a:cubicBezTo>
                      <a:cubicBezTo>
                        <a:pt x="8207" y="5338"/>
                        <a:pt x="9872" y="4970"/>
                        <a:pt x="11138" y="4234"/>
                      </a:cubicBezTo>
                      <a:cubicBezTo>
                        <a:pt x="12399" y="3499"/>
                        <a:pt x="13029" y="2543"/>
                        <a:pt x="13029" y="1577"/>
                      </a:cubicBezTo>
                      <a:lnTo>
                        <a:pt x="13040" y="32"/>
                      </a:lnTo>
                      <a:cubicBezTo>
                        <a:pt x="10960" y="32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88"/>
                <p:cNvSpPr/>
                <p:nvPr/>
              </p:nvSpPr>
              <p:spPr>
                <a:xfrm>
                  <a:off x="5127806" y="3838830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8"/>
                        <a:pt x="2533" y="1104"/>
                      </a:cubicBezTo>
                      <a:cubicBezTo>
                        <a:pt x="0" y="2586"/>
                        <a:pt x="11" y="4970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0"/>
                        <a:pt x="14300" y="2575"/>
                        <a:pt x="11747" y="1104"/>
                      </a:cubicBezTo>
                      <a:cubicBezTo>
                        <a:pt x="10470" y="368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88"/>
                <p:cNvSpPr/>
                <p:nvPr/>
              </p:nvSpPr>
              <p:spPr>
                <a:xfrm>
                  <a:off x="5219347" y="3878457"/>
                  <a:ext cx="456266" cy="14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1" extrusionOk="0">
                      <a:moveTo>
                        <a:pt x="5096" y="0"/>
                      </a:moveTo>
                      <a:cubicBezTo>
                        <a:pt x="3818" y="0"/>
                        <a:pt x="2540" y="284"/>
                        <a:pt x="1566" y="847"/>
                      </a:cubicBezTo>
                      <a:cubicBezTo>
                        <a:pt x="473" y="1489"/>
                        <a:pt x="0" y="2339"/>
                        <a:pt x="148" y="3180"/>
                      </a:cubicBezTo>
                      <a:cubicBezTo>
                        <a:pt x="253" y="2539"/>
                        <a:pt x="725" y="1930"/>
                        <a:pt x="1566" y="1436"/>
                      </a:cubicBezTo>
                      <a:cubicBezTo>
                        <a:pt x="2538" y="874"/>
                        <a:pt x="3812" y="593"/>
                        <a:pt x="5087" y="593"/>
                      </a:cubicBezTo>
                      <a:cubicBezTo>
                        <a:pt x="6362" y="593"/>
                        <a:pt x="7639" y="874"/>
                        <a:pt x="8616" y="1436"/>
                      </a:cubicBezTo>
                      <a:cubicBezTo>
                        <a:pt x="9467" y="1930"/>
                        <a:pt x="9950" y="2549"/>
                        <a:pt x="10066" y="3191"/>
                      </a:cubicBezTo>
                      <a:cubicBezTo>
                        <a:pt x="10213" y="2360"/>
                        <a:pt x="9730" y="1489"/>
                        <a:pt x="8616" y="847"/>
                      </a:cubicBezTo>
                      <a:cubicBezTo>
                        <a:pt x="7641" y="281"/>
                        <a:pt x="6368" y="0"/>
                        <a:pt x="5096" y="0"/>
                      </a:cubicBezTo>
                      <a:close/>
                    </a:path>
                  </a:pathLst>
                </a:custGeom>
                <a:solidFill>
                  <a:srgbClr val="FFE5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88"/>
                <p:cNvSpPr/>
                <p:nvPr/>
              </p:nvSpPr>
              <p:spPr>
                <a:xfrm>
                  <a:off x="5225915" y="3904906"/>
                  <a:ext cx="443131" cy="23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6" extrusionOk="0">
                      <a:moveTo>
                        <a:pt x="4940" y="1"/>
                      </a:moveTo>
                      <a:cubicBezTo>
                        <a:pt x="3665" y="1"/>
                        <a:pt x="2391" y="282"/>
                        <a:pt x="1419" y="844"/>
                      </a:cubicBezTo>
                      <a:cubicBezTo>
                        <a:pt x="578" y="1338"/>
                        <a:pt x="106" y="1947"/>
                        <a:pt x="1" y="2588"/>
                      </a:cubicBezTo>
                      <a:cubicBezTo>
                        <a:pt x="106" y="3229"/>
                        <a:pt x="589" y="3849"/>
                        <a:pt x="1440" y="4343"/>
                      </a:cubicBezTo>
                      <a:cubicBezTo>
                        <a:pt x="2417" y="4905"/>
                        <a:pt x="3696" y="5186"/>
                        <a:pt x="4973" y="5186"/>
                      </a:cubicBezTo>
                      <a:cubicBezTo>
                        <a:pt x="6249" y="5186"/>
                        <a:pt x="7523" y="4905"/>
                        <a:pt x="8490" y="4343"/>
                      </a:cubicBezTo>
                      <a:cubicBezTo>
                        <a:pt x="9331" y="3849"/>
                        <a:pt x="9803" y="3239"/>
                        <a:pt x="9919" y="2599"/>
                      </a:cubicBezTo>
                      <a:cubicBezTo>
                        <a:pt x="9803" y="1957"/>
                        <a:pt x="9320" y="1338"/>
                        <a:pt x="8469" y="844"/>
                      </a:cubicBezTo>
                      <a:cubicBezTo>
                        <a:pt x="7492" y="282"/>
                        <a:pt x="6215" y="1"/>
                        <a:pt x="49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88"/>
                <p:cNvSpPr/>
                <p:nvPr/>
              </p:nvSpPr>
              <p:spPr>
                <a:xfrm>
                  <a:off x="5219347" y="3865591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9"/>
                      </a:moveTo>
                      <a:cubicBezTo>
                        <a:pt x="10213" y="2648"/>
                        <a:pt x="9730" y="1777"/>
                        <a:pt x="8616" y="1135"/>
                      </a:cubicBezTo>
                      <a:cubicBezTo>
                        <a:pt x="6662" y="1"/>
                        <a:pt x="3510" y="12"/>
                        <a:pt x="1566" y="1135"/>
                      </a:cubicBezTo>
                      <a:cubicBezTo>
                        <a:pt x="473" y="1777"/>
                        <a:pt x="0" y="2627"/>
                        <a:pt x="148" y="3468"/>
                      </a:cubicBezTo>
                      <a:cubicBezTo>
                        <a:pt x="253" y="4109"/>
                        <a:pt x="736" y="4729"/>
                        <a:pt x="1587" y="5223"/>
                      </a:cubicBezTo>
                      <a:cubicBezTo>
                        <a:pt x="3541" y="6347"/>
                        <a:pt x="6704" y="6347"/>
                        <a:pt x="8637" y="5223"/>
                      </a:cubicBezTo>
                      <a:cubicBezTo>
                        <a:pt x="9478" y="4729"/>
                        <a:pt x="9950" y="4119"/>
                        <a:pt x="10066" y="3479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88"/>
                <p:cNvSpPr/>
                <p:nvPr/>
              </p:nvSpPr>
              <p:spPr>
                <a:xfrm>
                  <a:off x="5225915" y="3892352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80"/>
                      </a:lnTo>
                      <a:cubicBezTo>
                        <a:pt x="9803" y="2238"/>
                        <a:pt x="9320" y="1619"/>
                        <a:pt x="8469" y="1125"/>
                      </a:cubicBezTo>
                      <a:cubicBezTo>
                        <a:pt x="6515" y="1"/>
                        <a:pt x="3363" y="1"/>
                        <a:pt x="1419" y="1125"/>
                      </a:cubicBezTo>
                      <a:cubicBezTo>
                        <a:pt x="578" y="1619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88"/>
                <p:cNvSpPr/>
                <p:nvPr/>
              </p:nvSpPr>
              <p:spPr>
                <a:xfrm>
                  <a:off x="5339034" y="3951949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80"/>
                        <a:pt x="2729" y="180"/>
                      </a:cubicBezTo>
                      <a:cubicBezTo>
                        <a:pt x="2431" y="180"/>
                        <a:pt x="2154" y="245"/>
                        <a:pt x="1923" y="379"/>
                      </a:cubicBezTo>
                      <a:cubicBezTo>
                        <a:pt x="873" y="988"/>
                        <a:pt x="2764" y="1714"/>
                        <a:pt x="2239" y="2018"/>
                      </a:cubicBezTo>
                      <a:cubicBezTo>
                        <a:pt x="2167" y="2060"/>
                        <a:pt x="2088" y="2080"/>
                        <a:pt x="2003" y="2080"/>
                      </a:cubicBezTo>
                      <a:cubicBezTo>
                        <a:pt x="1874" y="2080"/>
                        <a:pt x="1733" y="2034"/>
                        <a:pt x="1587" y="1945"/>
                      </a:cubicBezTo>
                      <a:cubicBezTo>
                        <a:pt x="1272" y="1766"/>
                        <a:pt x="999" y="1399"/>
                        <a:pt x="957" y="1073"/>
                      </a:cubicBezTo>
                      <a:lnTo>
                        <a:pt x="84" y="1241"/>
                      </a:lnTo>
                      <a:cubicBezTo>
                        <a:pt x="126" y="1525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7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9"/>
                        <a:pt x="3068" y="2459"/>
                      </a:cubicBezTo>
                      <a:cubicBezTo>
                        <a:pt x="4140" y="1840"/>
                        <a:pt x="2270" y="1094"/>
                        <a:pt x="2785" y="799"/>
                      </a:cubicBezTo>
                      <a:cubicBezTo>
                        <a:pt x="2841" y="767"/>
                        <a:pt x="2905" y="752"/>
                        <a:pt x="2974" y="752"/>
                      </a:cubicBezTo>
                      <a:cubicBezTo>
                        <a:pt x="3085" y="752"/>
                        <a:pt x="3208" y="791"/>
                        <a:pt x="3331" y="862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20"/>
                      </a:lnTo>
                      <a:cubicBezTo>
                        <a:pt x="4760" y="1178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rgbClr val="FFBC1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88"/>
                <p:cNvSpPr/>
                <p:nvPr/>
              </p:nvSpPr>
              <p:spPr>
                <a:xfrm>
                  <a:off x="5155952" y="3908346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0"/>
                      </a:moveTo>
                      <a:lnTo>
                        <a:pt x="1" y="1544"/>
                      </a:lnTo>
                      <a:cubicBezTo>
                        <a:pt x="1" y="2522"/>
                        <a:pt x="642" y="3488"/>
                        <a:pt x="1924" y="4234"/>
                      </a:cubicBezTo>
                      <a:cubicBezTo>
                        <a:pt x="3200" y="4969"/>
                        <a:pt x="4871" y="5337"/>
                        <a:pt x="6539" y="5337"/>
                      </a:cubicBezTo>
                      <a:cubicBezTo>
                        <a:pt x="8207" y="5337"/>
                        <a:pt x="9872" y="4969"/>
                        <a:pt x="11138" y="4234"/>
                      </a:cubicBezTo>
                      <a:cubicBezTo>
                        <a:pt x="12399" y="3498"/>
                        <a:pt x="13029" y="2543"/>
                        <a:pt x="13029" y="1586"/>
                      </a:cubicBezTo>
                      <a:lnTo>
                        <a:pt x="13040" y="31"/>
                      </a:lnTo>
                      <a:cubicBezTo>
                        <a:pt x="10960" y="31"/>
                        <a:pt x="224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88"/>
                <p:cNvSpPr/>
                <p:nvPr/>
              </p:nvSpPr>
              <p:spPr>
                <a:xfrm>
                  <a:off x="5127806" y="3740409"/>
                  <a:ext cx="639344" cy="337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53" extrusionOk="0">
                      <a:moveTo>
                        <a:pt x="7132" y="0"/>
                      </a:moveTo>
                      <a:cubicBezTo>
                        <a:pt x="5464" y="0"/>
                        <a:pt x="3799" y="371"/>
                        <a:pt x="2533" y="1111"/>
                      </a:cubicBezTo>
                      <a:cubicBezTo>
                        <a:pt x="0" y="2582"/>
                        <a:pt x="11" y="4967"/>
                        <a:pt x="2564" y="6449"/>
                      </a:cubicBezTo>
                      <a:cubicBezTo>
                        <a:pt x="3841" y="7184"/>
                        <a:pt x="5509" y="7552"/>
                        <a:pt x="7174" y="7552"/>
                      </a:cubicBezTo>
                      <a:cubicBezTo>
                        <a:pt x="8839" y="7552"/>
                        <a:pt x="10502" y="7184"/>
                        <a:pt x="11768" y="6449"/>
                      </a:cubicBezTo>
                      <a:cubicBezTo>
                        <a:pt x="14310" y="4967"/>
                        <a:pt x="14300" y="2582"/>
                        <a:pt x="11747" y="1111"/>
                      </a:cubicBezTo>
                      <a:cubicBezTo>
                        <a:pt x="10470" y="371"/>
                        <a:pt x="8800" y="0"/>
                        <a:pt x="7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88"/>
                <p:cNvSpPr/>
                <p:nvPr/>
              </p:nvSpPr>
              <p:spPr>
                <a:xfrm>
                  <a:off x="5219347" y="3780081"/>
                  <a:ext cx="456266" cy="14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7" extrusionOk="0">
                      <a:moveTo>
                        <a:pt x="5087" y="0"/>
                      </a:moveTo>
                      <a:cubicBezTo>
                        <a:pt x="3812" y="0"/>
                        <a:pt x="2538" y="281"/>
                        <a:pt x="1566" y="843"/>
                      </a:cubicBezTo>
                      <a:cubicBezTo>
                        <a:pt x="473" y="1484"/>
                        <a:pt x="0" y="2346"/>
                        <a:pt x="148" y="3175"/>
                      </a:cubicBezTo>
                      <a:cubicBezTo>
                        <a:pt x="253" y="2545"/>
                        <a:pt x="725" y="1926"/>
                        <a:pt x="1566" y="1442"/>
                      </a:cubicBezTo>
                      <a:cubicBezTo>
                        <a:pt x="2538" y="875"/>
                        <a:pt x="3812" y="591"/>
                        <a:pt x="5087" y="591"/>
                      </a:cubicBezTo>
                      <a:cubicBezTo>
                        <a:pt x="6362" y="591"/>
                        <a:pt x="7639" y="875"/>
                        <a:pt x="8616" y="1442"/>
                      </a:cubicBezTo>
                      <a:cubicBezTo>
                        <a:pt x="9467" y="1936"/>
                        <a:pt x="9950" y="2556"/>
                        <a:pt x="10066" y="3196"/>
                      </a:cubicBezTo>
                      <a:cubicBezTo>
                        <a:pt x="10213" y="2356"/>
                        <a:pt x="9730" y="1484"/>
                        <a:pt x="8616" y="843"/>
                      </a:cubicBezTo>
                      <a:cubicBezTo>
                        <a:pt x="7639" y="281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rgbClr val="FFE5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88"/>
                <p:cNvSpPr/>
                <p:nvPr/>
              </p:nvSpPr>
              <p:spPr>
                <a:xfrm>
                  <a:off x="5225915" y="3806485"/>
                  <a:ext cx="443131" cy="23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3" extrusionOk="0">
                      <a:moveTo>
                        <a:pt x="4940" y="0"/>
                      </a:moveTo>
                      <a:cubicBezTo>
                        <a:pt x="3665" y="0"/>
                        <a:pt x="2391" y="284"/>
                        <a:pt x="1419" y="851"/>
                      </a:cubicBezTo>
                      <a:cubicBezTo>
                        <a:pt x="578" y="1335"/>
                        <a:pt x="106" y="1954"/>
                        <a:pt x="1" y="2584"/>
                      </a:cubicBezTo>
                      <a:cubicBezTo>
                        <a:pt x="106" y="3226"/>
                        <a:pt x="589" y="3856"/>
                        <a:pt x="1440" y="4339"/>
                      </a:cubicBezTo>
                      <a:cubicBezTo>
                        <a:pt x="2417" y="4901"/>
                        <a:pt x="3696" y="5182"/>
                        <a:pt x="4973" y="5182"/>
                      </a:cubicBezTo>
                      <a:cubicBezTo>
                        <a:pt x="6249" y="5182"/>
                        <a:pt x="7523" y="4901"/>
                        <a:pt x="8490" y="4339"/>
                      </a:cubicBezTo>
                      <a:cubicBezTo>
                        <a:pt x="9331" y="3856"/>
                        <a:pt x="9803" y="3236"/>
                        <a:pt x="9919" y="2605"/>
                      </a:cubicBezTo>
                      <a:cubicBezTo>
                        <a:pt x="9803" y="1965"/>
                        <a:pt x="9320" y="1345"/>
                        <a:pt x="8469" y="851"/>
                      </a:cubicBezTo>
                      <a:cubicBezTo>
                        <a:pt x="7492" y="284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88"/>
                <p:cNvSpPr/>
                <p:nvPr/>
              </p:nvSpPr>
              <p:spPr>
                <a:xfrm>
                  <a:off x="5219347" y="3767527"/>
                  <a:ext cx="456266" cy="28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36" fill="none" extrusionOk="0">
                      <a:moveTo>
                        <a:pt x="10066" y="3477"/>
                      </a:moveTo>
                      <a:cubicBezTo>
                        <a:pt x="10213" y="2637"/>
                        <a:pt x="9730" y="1765"/>
                        <a:pt x="8616" y="1124"/>
                      </a:cubicBezTo>
                      <a:cubicBezTo>
                        <a:pt x="6662" y="0"/>
                        <a:pt x="3510" y="0"/>
                        <a:pt x="1566" y="1124"/>
                      </a:cubicBezTo>
                      <a:cubicBezTo>
                        <a:pt x="473" y="1765"/>
                        <a:pt x="0" y="2627"/>
                        <a:pt x="148" y="3456"/>
                      </a:cubicBezTo>
                      <a:cubicBezTo>
                        <a:pt x="253" y="4098"/>
                        <a:pt x="736" y="4728"/>
                        <a:pt x="1587" y="5211"/>
                      </a:cubicBezTo>
                      <a:cubicBezTo>
                        <a:pt x="3541" y="6335"/>
                        <a:pt x="6704" y="6335"/>
                        <a:pt x="8637" y="5211"/>
                      </a:cubicBezTo>
                      <a:cubicBezTo>
                        <a:pt x="9478" y="4728"/>
                        <a:pt x="9950" y="4108"/>
                        <a:pt x="10066" y="3477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88"/>
                <p:cNvSpPr/>
                <p:nvPr/>
              </p:nvSpPr>
              <p:spPr>
                <a:xfrm>
                  <a:off x="5225915" y="3793797"/>
                  <a:ext cx="443131" cy="129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901" fill="none" extrusionOk="0">
                      <a:moveTo>
                        <a:pt x="9919" y="2900"/>
                      </a:moveTo>
                      <a:lnTo>
                        <a:pt x="9919" y="2889"/>
                      </a:lnTo>
                      <a:cubicBezTo>
                        <a:pt x="9803" y="2249"/>
                        <a:pt x="9320" y="1629"/>
                        <a:pt x="8469" y="1135"/>
                      </a:cubicBezTo>
                      <a:cubicBezTo>
                        <a:pt x="6515" y="1"/>
                        <a:pt x="3363" y="1"/>
                        <a:pt x="1419" y="1135"/>
                      </a:cubicBezTo>
                      <a:cubicBezTo>
                        <a:pt x="578" y="1619"/>
                        <a:pt x="106" y="2238"/>
                        <a:pt x="1" y="2868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88"/>
                <p:cNvSpPr/>
                <p:nvPr/>
              </p:nvSpPr>
              <p:spPr>
                <a:xfrm>
                  <a:off x="5339034" y="3853394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0"/>
                      </a:moveTo>
                      <a:lnTo>
                        <a:pt x="3626" y="369"/>
                      </a:lnTo>
                      <a:cubicBezTo>
                        <a:pt x="3315" y="248"/>
                        <a:pt x="3003" y="185"/>
                        <a:pt x="2711" y="185"/>
                      </a:cubicBezTo>
                      <a:cubicBezTo>
                        <a:pt x="2420" y="185"/>
                        <a:pt x="2149" y="248"/>
                        <a:pt x="1923" y="379"/>
                      </a:cubicBezTo>
                      <a:cubicBezTo>
                        <a:pt x="873" y="999"/>
                        <a:pt x="2764" y="1724"/>
                        <a:pt x="2239" y="2029"/>
                      </a:cubicBezTo>
                      <a:cubicBezTo>
                        <a:pt x="2169" y="2065"/>
                        <a:pt x="2092" y="2083"/>
                        <a:pt x="2010" y="2083"/>
                      </a:cubicBezTo>
                      <a:cubicBezTo>
                        <a:pt x="1879" y="2083"/>
                        <a:pt x="1735" y="2039"/>
                        <a:pt x="1587" y="1955"/>
                      </a:cubicBezTo>
                      <a:cubicBezTo>
                        <a:pt x="1272" y="1777"/>
                        <a:pt x="999" y="1408"/>
                        <a:pt x="957" y="1072"/>
                      </a:cubicBezTo>
                      <a:lnTo>
                        <a:pt x="84" y="1240"/>
                      </a:lnTo>
                      <a:cubicBezTo>
                        <a:pt x="126" y="1524"/>
                        <a:pt x="336" y="1829"/>
                        <a:pt x="663" y="2092"/>
                      </a:cubicBezTo>
                      <a:lnTo>
                        <a:pt x="0" y="2470"/>
                      </a:lnTo>
                      <a:lnTo>
                        <a:pt x="568" y="2795"/>
                      </a:lnTo>
                      <a:lnTo>
                        <a:pt x="1209" y="2428"/>
                      </a:lnTo>
                      <a:cubicBezTo>
                        <a:pt x="1546" y="2582"/>
                        <a:pt x="1911" y="2671"/>
                        <a:pt x="2259" y="2671"/>
                      </a:cubicBezTo>
                      <a:cubicBezTo>
                        <a:pt x="2550" y="2671"/>
                        <a:pt x="2829" y="2609"/>
                        <a:pt x="3068" y="2470"/>
                      </a:cubicBezTo>
                      <a:cubicBezTo>
                        <a:pt x="4140" y="1840"/>
                        <a:pt x="2270" y="1104"/>
                        <a:pt x="2785" y="810"/>
                      </a:cubicBezTo>
                      <a:cubicBezTo>
                        <a:pt x="2842" y="778"/>
                        <a:pt x="2906" y="762"/>
                        <a:pt x="2975" y="762"/>
                      </a:cubicBezTo>
                      <a:cubicBezTo>
                        <a:pt x="3085" y="762"/>
                        <a:pt x="3208" y="802"/>
                        <a:pt x="3331" y="873"/>
                      </a:cubicBezTo>
                      <a:cubicBezTo>
                        <a:pt x="3573" y="1009"/>
                        <a:pt x="3846" y="1314"/>
                        <a:pt x="3972" y="1597"/>
                      </a:cubicBezTo>
                      <a:lnTo>
                        <a:pt x="4844" y="1419"/>
                      </a:lnTo>
                      <a:cubicBezTo>
                        <a:pt x="4760" y="1177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rgbClr val="FFBC1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88"/>
                <p:cNvSpPr/>
                <p:nvPr/>
              </p:nvSpPr>
              <p:spPr>
                <a:xfrm>
                  <a:off x="5155952" y="3809746"/>
                  <a:ext cx="582562" cy="23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48" extrusionOk="0">
                      <a:moveTo>
                        <a:pt x="12" y="1"/>
                      </a:moveTo>
                      <a:lnTo>
                        <a:pt x="1" y="1556"/>
                      </a:lnTo>
                      <a:cubicBezTo>
                        <a:pt x="1" y="2522"/>
                        <a:pt x="642" y="3499"/>
                        <a:pt x="1924" y="4245"/>
                      </a:cubicBezTo>
                      <a:cubicBezTo>
                        <a:pt x="3198" y="4980"/>
                        <a:pt x="4865" y="5347"/>
                        <a:pt x="6529" y="5347"/>
                      </a:cubicBezTo>
                      <a:cubicBezTo>
                        <a:pt x="8200" y="5347"/>
                        <a:pt x="9870" y="4977"/>
                        <a:pt x="11138" y="4235"/>
                      </a:cubicBezTo>
                      <a:cubicBezTo>
                        <a:pt x="12399" y="3510"/>
                        <a:pt x="13029" y="2543"/>
                        <a:pt x="13029" y="1587"/>
                      </a:cubicBezTo>
                      <a:lnTo>
                        <a:pt x="13040" y="43"/>
                      </a:lnTo>
                      <a:cubicBezTo>
                        <a:pt x="10960" y="43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88"/>
                <p:cNvSpPr/>
                <p:nvPr/>
              </p:nvSpPr>
              <p:spPr>
                <a:xfrm>
                  <a:off x="5127806" y="3642167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9"/>
                        <a:pt x="2533" y="1104"/>
                      </a:cubicBezTo>
                      <a:cubicBezTo>
                        <a:pt x="0" y="2575"/>
                        <a:pt x="11" y="4971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1"/>
                        <a:pt x="14300" y="2575"/>
                        <a:pt x="11747" y="1104"/>
                      </a:cubicBezTo>
                      <a:cubicBezTo>
                        <a:pt x="10470" y="369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88"/>
                <p:cNvSpPr/>
                <p:nvPr/>
              </p:nvSpPr>
              <p:spPr>
                <a:xfrm>
                  <a:off x="5219347" y="3681615"/>
                  <a:ext cx="456266" cy="14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5" extrusionOk="0">
                      <a:moveTo>
                        <a:pt x="5087" y="0"/>
                      </a:moveTo>
                      <a:cubicBezTo>
                        <a:pt x="3812" y="0"/>
                        <a:pt x="2538" y="284"/>
                        <a:pt x="1566" y="851"/>
                      </a:cubicBezTo>
                      <a:cubicBezTo>
                        <a:pt x="473" y="1482"/>
                        <a:pt x="0" y="2343"/>
                        <a:pt x="148" y="3184"/>
                      </a:cubicBezTo>
                      <a:cubicBezTo>
                        <a:pt x="253" y="2543"/>
                        <a:pt x="725" y="1923"/>
                        <a:pt x="1566" y="1440"/>
                      </a:cubicBezTo>
                      <a:cubicBezTo>
                        <a:pt x="2538" y="877"/>
                        <a:pt x="3812" y="596"/>
                        <a:pt x="5087" y="596"/>
                      </a:cubicBezTo>
                      <a:cubicBezTo>
                        <a:pt x="6362" y="596"/>
                        <a:pt x="7639" y="877"/>
                        <a:pt x="8616" y="1440"/>
                      </a:cubicBezTo>
                      <a:cubicBezTo>
                        <a:pt x="9467" y="1933"/>
                        <a:pt x="9950" y="2554"/>
                        <a:pt x="10066" y="3194"/>
                      </a:cubicBezTo>
                      <a:cubicBezTo>
                        <a:pt x="10213" y="2364"/>
                        <a:pt x="9730" y="1492"/>
                        <a:pt x="8616" y="851"/>
                      </a:cubicBezTo>
                      <a:cubicBezTo>
                        <a:pt x="7639" y="284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88"/>
                <p:cNvSpPr/>
                <p:nvPr/>
              </p:nvSpPr>
              <p:spPr>
                <a:xfrm>
                  <a:off x="5225915" y="3708242"/>
                  <a:ext cx="443131" cy="231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4" extrusionOk="0">
                      <a:moveTo>
                        <a:pt x="4940" y="0"/>
                      </a:moveTo>
                      <a:cubicBezTo>
                        <a:pt x="3665" y="0"/>
                        <a:pt x="2391" y="281"/>
                        <a:pt x="1419" y="844"/>
                      </a:cubicBezTo>
                      <a:cubicBezTo>
                        <a:pt x="578" y="1327"/>
                        <a:pt x="106" y="1947"/>
                        <a:pt x="1" y="2588"/>
                      </a:cubicBezTo>
                      <a:cubicBezTo>
                        <a:pt x="106" y="3228"/>
                        <a:pt x="589" y="3849"/>
                        <a:pt x="1440" y="4332"/>
                      </a:cubicBezTo>
                      <a:cubicBezTo>
                        <a:pt x="2417" y="4899"/>
                        <a:pt x="3696" y="5183"/>
                        <a:pt x="4973" y="5183"/>
                      </a:cubicBezTo>
                      <a:cubicBezTo>
                        <a:pt x="6249" y="5183"/>
                        <a:pt x="7523" y="4899"/>
                        <a:pt x="8490" y="4332"/>
                      </a:cubicBezTo>
                      <a:cubicBezTo>
                        <a:pt x="9331" y="3849"/>
                        <a:pt x="9803" y="3239"/>
                        <a:pt x="9919" y="2598"/>
                      </a:cubicBezTo>
                      <a:cubicBezTo>
                        <a:pt x="9803" y="1958"/>
                        <a:pt x="9320" y="1337"/>
                        <a:pt x="8469" y="844"/>
                      </a:cubicBezTo>
                      <a:cubicBezTo>
                        <a:pt x="7492" y="281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88"/>
                <p:cNvSpPr/>
                <p:nvPr/>
              </p:nvSpPr>
              <p:spPr>
                <a:xfrm>
                  <a:off x="5219347" y="3668927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8"/>
                      </a:moveTo>
                      <a:cubicBezTo>
                        <a:pt x="10213" y="2648"/>
                        <a:pt x="9730" y="1776"/>
                        <a:pt x="8616" y="1135"/>
                      </a:cubicBezTo>
                      <a:cubicBezTo>
                        <a:pt x="6662" y="1"/>
                        <a:pt x="3510" y="1"/>
                        <a:pt x="1566" y="1135"/>
                      </a:cubicBezTo>
                      <a:cubicBezTo>
                        <a:pt x="473" y="1766"/>
                        <a:pt x="0" y="2627"/>
                        <a:pt x="148" y="3468"/>
                      </a:cubicBezTo>
                      <a:cubicBezTo>
                        <a:pt x="253" y="4108"/>
                        <a:pt x="736" y="4729"/>
                        <a:pt x="1587" y="5212"/>
                      </a:cubicBezTo>
                      <a:cubicBezTo>
                        <a:pt x="3541" y="6347"/>
                        <a:pt x="6704" y="6347"/>
                        <a:pt x="8637" y="5212"/>
                      </a:cubicBezTo>
                      <a:cubicBezTo>
                        <a:pt x="9478" y="4729"/>
                        <a:pt x="9950" y="4119"/>
                        <a:pt x="10066" y="34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88"/>
                <p:cNvSpPr/>
                <p:nvPr/>
              </p:nvSpPr>
              <p:spPr>
                <a:xfrm>
                  <a:off x="5225915" y="3695688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79"/>
                      </a:lnTo>
                      <a:cubicBezTo>
                        <a:pt x="9803" y="2239"/>
                        <a:pt x="9320" y="1618"/>
                        <a:pt x="8469" y="1125"/>
                      </a:cubicBezTo>
                      <a:cubicBezTo>
                        <a:pt x="6515" y="0"/>
                        <a:pt x="3363" y="0"/>
                        <a:pt x="1419" y="1125"/>
                      </a:cubicBezTo>
                      <a:cubicBezTo>
                        <a:pt x="578" y="1608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88"/>
                <p:cNvSpPr/>
                <p:nvPr/>
              </p:nvSpPr>
              <p:spPr>
                <a:xfrm>
                  <a:off x="5339034" y="3755286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79"/>
                        <a:pt x="2729" y="179"/>
                      </a:cubicBezTo>
                      <a:cubicBezTo>
                        <a:pt x="2431" y="179"/>
                        <a:pt x="2154" y="245"/>
                        <a:pt x="1923" y="379"/>
                      </a:cubicBezTo>
                      <a:cubicBezTo>
                        <a:pt x="873" y="989"/>
                        <a:pt x="2764" y="1713"/>
                        <a:pt x="2239" y="2018"/>
                      </a:cubicBezTo>
                      <a:cubicBezTo>
                        <a:pt x="2170" y="2059"/>
                        <a:pt x="2094" y="2077"/>
                        <a:pt x="2012" y="2077"/>
                      </a:cubicBezTo>
                      <a:cubicBezTo>
                        <a:pt x="1881" y="2077"/>
                        <a:pt x="1736" y="2029"/>
                        <a:pt x="1587" y="1944"/>
                      </a:cubicBezTo>
                      <a:cubicBezTo>
                        <a:pt x="1272" y="1766"/>
                        <a:pt x="999" y="1398"/>
                        <a:pt x="957" y="1062"/>
                      </a:cubicBezTo>
                      <a:lnTo>
                        <a:pt x="84" y="1230"/>
                      </a:lnTo>
                      <a:cubicBezTo>
                        <a:pt x="126" y="1524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8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8"/>
                        <a:pt x="3068" y="2460"/>
                      </a:cubicBezTo>
                      <a:cubicBezTo>
                        <a:pt x="4140" y="1839"/>
                        <a:pt x="2270" y="1094"/>
                        <a:pt x="2785" y="799"/>
                      </a:cubicBezTo>
                      <a:cubicBezTo>
                        <a:pt x="2842" y="767"/>
                        <a:pt x="2906" y="752"/>
                        <a:pt x="2975" y="752"/>
                      </a:cubicBezTo>
                      <a:cubicBezTo>
                        <a:pt x="3085" y="752"/>
                        <a:pt x="3208" y="791"/>
                        <a:pt x="3331" y="863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19"/>
                      </a:lnTo>
                      <a:cubicBezTo>
                        <a:pt x="4760" y="1167"/>
                        <a:pt x="4529" y="905"/>
                        <a:pt x="4214" y="673"/>
                      </a:cubicBezTo>
                      <a:lnTo>
                        <a:pt x="4812" y="316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78524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7" grpId="0"/>
      <p:bldP spid="33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 the autocorrection of the amount in a check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Manipulate a huge amount of data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Assure the security in the whole process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9" name="Google Shape;13734;p109">
            <a:extLst>
              <a:ext uri="{FF2B5EF4-FFF2-40B4-BE49-F238E27FC236}">
                <a16:creationId xmlns:a16="http://schemas.microsoft.com/office/drawing/2014/main" id="{4A610CDD-7F86-4FCE-B069-8107F341BF05}"/>
              </a:ext>
            </a:extLst>
          </p:cNvPr>
          <p:cNvGrpSpPr/>
          <p:nvPr/>
        </p:nvGrpSpPr>
        <p:grpSpPr>
          <a:xfrm>
            <a:off x="703429" y="1593986"/>
            <a:ext cx="361004" cy="357961"/>
            <a:chOff x="-47529700" y="2342000"/>
            <a:chExt cx="302450" cy="299900"/>
          </a:xfrm>
          <a:solidFill>
            <a:schemeClr val="accent4"/>
          </a:solidFill>
        </p:grpSpPr>
        <p:sp>
          <p:nvSpPr>
            <p:cNvPr id="50" name="Google Shape;13735;p109">
              <a:extLst>
                <a:ext uri="{FF2B5EF4-FFF2-40B4-BE49-F238E27FC236}">
                  <a16:creationId xmlns:a16="http://schemas.microsoft.com/office/drawing/2014/main" id="{6311FCB8-C973-4A30-99D7-23D2E9F8FAA6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3736;p109">
              <a:extLst>
                <a:ext uri="{FF2B5EF4-FFF2-40B4-BE49-F238E27FC236}">
                  <a16:creationId xmlns:a16="http://schemas.microsoft.com/office/drawing/2014/main" id="{540CCD5B-10A8-44D6-8EF8-0A094327B49B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2840;p107">
            <a:extLst>
              <a:ext uri="{FF2B5EF4-FFF2-40B4-BE49-F238E27FC236}">
                <a16:creationId xmlns:a16="http://schemas.microsoft.com/office/drawing/2014/main" id="{FEF2A61D-C352-499B-8D82-EA40835BD9D0}"/>
              </a:ext>
            </a:extLst>
          </p:cNvPr>
          <p:cNvGrpSpPr/>
          <p:nvPr/>
        </p:nvGrpSpPr>
        <p:grpSpPr>
          <a:xfrm>
            <a:off x="2604527" y="1592505"/>
            <a:ext cx="366269" cy="366269"/>
            <a:chOff x="-65131525" y="2281350"/>
            <a:chExt cx="316650" cy="316650"/>
          </a:xfrm>
          <a:solidFill>
            <a:schemeClr val="accent4"/>
          </a:solidFill>
        </p:grpSpPr>
        <p:sp>
          <p:nvSpPr>
            <p:cNvPr id="53" name="Google Shape;12841;p107">
              <a:extLst>
                <a:ext uri="{FF2B5EF4-FFF2-40B4-BE49-F238E27FC236}">
                  <a16:creationId xmlns:a16="http://schemas.microsoft.com/office/drawing/2014/main" id="{AD0A0E86-B5CF-475F-81E3-B351A2ADE406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42;p107">
              <a:extLst>
                <a:ext uri="{FF2B5EF4-FFF2-40B4-BE49-F238E27FC236}">
                  <a16:creationId xmlns:a16="http://schemas.microsoft.com/office/drawing/2014/main" id="{6EC8168D-D427-4A93-B156-4BAEF61C67EB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3132;p107">
            <a:extLst>
              <a:ext uri="{FF2B5EF4-FFF2-40B4-BE49-F238E27FC236}">
                <a16:creationId xmlns:a16="http://schemas.microsoft.com/office/drawing/2014/main" id="{275C0390-93C1-4147-87B4-E34A4649FBA3}"/>
              </a:ext>
            </a:extLst>
          </p:cNvPr>
          <p:cNvGrpSpPr/>
          <p:nvPr/>
        </p:nvGrpSpPr>
        <p:grpSpPr>
          <a:xfrm>
            <a:off x="4637548" y="1699324"/>
            <a:ext cx="350371" cy="224918"/>
            <a:chOff x="5411225" y="2726350"/>
            <a:chExt cx="296950" cy="190625"/>
          </a:xfrm>
          <a:solidFill>
            <a:schemeClr val="accent4"/>
          </a:solidFill>
        </p:grpSpPr>
        <p:sp>
          <p:nvSpPr>
            <p:cNvPr id="56" name="Google Shape;13133;p107">
              <a:extLst>
                <a:ext uri="{FF2B5EF4-FFF2-40B4-BE49-F238E27FC236}">
                  <a16:creationId xmlns:a16="http://schemas.microsoft.com/office/drawing/2014/main" id="{BF1E7D0D-7821-4BFD-BBE8-AC9A31FC27C0}"/>
                </a:ext>
              </a:extLst>
            </p:cNvPr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34;p107">
              <a:extLst>
                <a:ext uri="{FF2B5EF4-FFF2-40B4-BE49-F238E27FC236}">
                  <a16:creationId xmlns:a16="http://schemas.microsoft.com/office/drawing/2014/main" id="{28CE181A-627C-4DB1-972F-D915746671A4}"/>
                </a:ext>
              </a:extLst>
            </p:cNvPr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C16E34-2BA4-43C1-B653-3F068A57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405"/>
            <a:ext cx="9144000" cy="3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87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of the different parts of the check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between the amount in numbers and the amount in letters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Verifying the validity of the date (the check expires after 3 years and a week)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FD2379A-3B7A-4CF0-8D80-801E8306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8" name="Google Shape;13242;p108">
            <a:extLst>
              <a:ext uri="{FF2B5EF4-FFF2-40B4-BE49-F238E27FC236}">
                <a16:creationId xmlns:a16="http://schemas.microsoft.com/office/drawing/2014/main" id="{AFADEE64-5893-45AE-B48F-63A4488967DE}"/>
              </a:ext>
            </a:extLst>
          </p:cNvPr>
          <p:cNvGrpSpPr/>
          <p:nvPr/>
        </p:nvGrpSpPr>
        <p:grpSpPr>
          <a:xfrm>
            <a:off x="726405" y="1612252"/>
            <a:ext cx="358349" cy="355468"/>
            <a:chOff x="-33676975" y="2275050"/>
            <a:chExt cx="295375" cy="293000"/>
          </a:xfrm>
          <a:solidFill>
            <a:schemeClr val="accent4"/>
          </a:solidFill>
        </p:grpSpPr>
        <p:sp>
          <p:nvSpPr>
            <p:cNvPr id="49" name="Google Shape;13243;p108">
              <a:extLst>
                <a:ext uri="{FF2B5EF4-FFF2-40B4-BE49-F238E27FC236}">
                  <a16:creationId xmlns:a16="http://schemas.microsoft.com/office/drawing/2014/main" id="{E102A146-A17B-49B2-8887-BEE7A633AE0F}"/>
                </a:ext>
              </a:extLst>
            </p:cNvPr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44;p108">
              <a:extLst>
                <a:ext uri="{FF2B5EF4-FFF2-40B4-BE49-F238E27FC236}">
                  <a16:creationId xmlns:a16="http://schemas.microsoft.com/office/drawing/2014/main" id="{46B61993-B2D2-49D8-A954-254ACB8AF61F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45;p108">
              <a:extLst>
                <a:ext uri="{FF2B5EF4-FFF2-40B4-BE49-F238E27FC236}">
                  <a16:creationId xmlns:a16="http://schemas.microsoft.com/office/drawing/2014/main" id="{C7DE7E1D-995B-49AD-B85E-6100CB3A8428}"/>
                </a:ext>
              </a:extLst>
            </p:cNvPr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837;p107">
            <a:extLst>
              <a:ext uri="{FF2B5EF4-FFF2-40B4-BE49-F238E27FC236}">
                <a16:creationId xmlns:a16="http://schemas.microsoft.com/office/drawing/2014/main" id="{5931EB32-0602-4246-9B9E-1DF33B66FEC1}"/>
              </a:ext>
            </a:extLst>
          </p:cNvPr>
          <p:cNvGrpSpPr/>
          <p:nvPr/>
        </p:nvGrpSpPr>
        <p:grpSpPr>
          <a:xfrm>
            <a:off x="2633362" y="1606866"/>
            <a:ext cx="366269" cy="366240"/>
            <a:chOff x="-65131525" y="1914325"/>
            <a:chExt cx="316650" cy="316625"/>
          </a:xfrm>
          <a:solidFill>
            <a:schemeClr val="accent4"/>
          </a:solidFill>
        </p:grpSpPr>
        <p:sp>
          <p:nvSpPr>
            <p:cNvPr id="53" name="Google Shape;12838;p107">
              <a:extLst>
                <a:ext uri="{FF2B5EF4-FFF2-40B4-BE49-F238E27FC236}">
                  <a16:creationId xmlns:a16="http://schemas.microsoft.com/office/drawing/2014/main" id="{53AFEF58-8515-465C-A5D3-91BA9804084F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39;p107">
              <a:extLst>
                <a:ext uri="{FF2B5EF4-FFF2-40B4-BE49-F238E27FC236}">
                  <a16:creationId xmlns:a16="http://schemas.microsoft.com/office/drawing/2014/main" id="{45455E22-D87B-48A8-8CFD-4881AF4F2D3C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2589;p106">
            <a:extLst>
              <a:ext uri="{FF2B5EF4-FFF2-40B4-BE49-F238E27FC236}">
                <a16:creationId xmlns:a16="http://schemas.microsoft.com/office/drawing/2014/main" id="{495D1345-664E-4139-8179-275088C9C506}"/>
              </a:ext>
            </a:extLst>
          </p:cNvPr>
          <p:cNvSpPr/>
          <p:nvPr/>
        </p:nvSpPr>
        <p:spPr>
          <a:xfrm>
            <a:off x="4665056" y="1657609"/>
            <a:ext cx="370057" cy="372647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CE321-879B-4B73-BC42-756DB454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0661"/>
            <a:ext cx="9144000" cy="3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626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F29"/>
                </a:solidFill>
              </a:rPr>
              <a:t>Team Members</a:t>
            </a:r>
            <a:endParaRPr dirty="0">
              <a:solidFill>
                <a:srgbClr val="FF6F29"/>
              </a:solidFill>
            </a:endParaRPr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900E8072-1E93-42CF-8893-941CBA56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63" y="337930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photo">
            <a:extLst>
              <a:ext uri="{FF2B5EF4-FFF2-40B4-BE49-F238E27FC236}">
                <a16:creationId xmlns:a16="http://schemas.microsoft.com/office/drawing/2014/main" id="{5D8ED7F3-0584-4264-904E-096BEA0F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4" y="337930"/>
            <a:ext cx="103735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photo">
            <a:extLst>
              <a:ext uri="{FF2B5EF4-FFF2-40B4-BE49-F238E27FC236}">
                <a16:creationId xmlns:a16="http://schemas.microsoft.com/office/drawing/2014/main" id="{3FA4BED0-0B4F-48FB-A5E9-C579D3E4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56" y="3319052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photo">
            <a:extLst>
              <a:ext uri="{FF2B5EF4-FFF2-40B4-BE49-F238E27FC236}">
                <a16:creationId xmlns:a16="http://schemas.microsoft.com/office/drawing/2014/main" id="{F9FB1301-5C93-48F5-BF2E-767C3505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44" y="1900363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 photo">
            <a:extLst>
              <a:ext uri="{FF2B5EF4-FFF2-40B4-BE49-F238E27FC236}">
                <a16:creationId xmlns:a16="http://schemas.microsoft.com/office/drawing/2014/main" id="{10522D5C-1A49-4F3C-BC9E-14241078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56" y="1900363"/>
            <a:ext cx="981113" cy="1072102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 photo">
            <a:extLst>
              <a:ext uri="{FF2B5EF4-FFF2-40B4-BE49-F238E27FC236}">
                <a16:creationId xmlns:a16="http://schemas.microsoft.com/office/drawing/2014/main" id="{A4F7A652-0D31-4D1D-BDD3-4DD85178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44" y="3321202"/>
            <a:ext cx="1037357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Google Shape;3113;p83">
            <a:extLst>
              <a:ext uri="{FF2B5EF4-FFF2-40B4-BE49-F238E27FC236}">
                <a16:creationId xmlns:a16="http://schemas.microsoft.com/office/drawing/2014/main" id="{61B57EA6-63D2-4CA4-B730-A8EF03DB8C2C}"/>
              </a:ext>
            </a:extLst>
          </p:cNvPr>
          <p:cNvSpPr txBox="1">
            <a:spLocks/>
          </p:cNvSpPr>
          <p:nvPr/>
        </p:nvSpPr>
        <p:spPr>
          <a:xfrm>
            <a:off x="4037962" y="1323650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/>
              <a:t>Youssef MANSOUR</a:t>
            </a:r>
          </a:p>
        </p:txBody>
      </p:sp>
      <p:sp>
        <p:nvSpPr>
          <p:cNvPr id="144" name="Google Shape;3113;p83">
            <a:extLst>
              <a:ext uri="{FF2B5EF4-FFF2-40B4-BE49-F238E27FC236}">
                <a16:creationId xmlns:a16="http://schemas.microsoft.com/office/drawing/2014/main" id="{101FE380-8175-43DD-AA17-811D03EFC7C2}"/>
              </a:ext>
            </a:extLst>
          </p:cNvPr>
          <p:cNvSpPr txBox="1">
            <a:spLocks/>
          </p:cNvSpPr>
          <p:nvPr/>
        </p:nvSpPr>
        <p:spPr>
          <a:xfrm>
            <a:off x="6063072" y="1323650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/>
              <a:t>M</a:t>
            </a:r>
            <a:r>
              <a:rPr lang="en-US" sz="1100" dirty="0" err="1"/>
              <a:t>olka</a:t>
            </a:r>
            <a:r>
              <a:rPr lang="en-US" sz="1100" dirty="0"/>
              <a:t> MRAD</a:t>
            </a:r>
          </a:p>
        </p:txBody>
      </p:sp>
      <p:sp>
        <p:nvSpPr>
          <p:cNvPr id="145" name="Google Shape;3113;p83">
            <a:extLst>
              <a:ext uri="{FF2B5EF4-FFF2-40B4-BE49-F238E27FC236}">
                <a16:creationId xmlns:a16="http://schemas.microsoft.com/office/drawing/2014/main" id="{3F6E597D-B668-4367-A383-75DA65D8C1FE}"/>
              </a:ext>
            </a:extLst>
          </p:cNvPr>
          <p:cNvSpPr txBox="1">
            <a:spLocks/>
          </p:cNvSpPr>
          <p:nvPr/>
        </p:nvSpPr>
        <p:spPr>
          <a:xfrm>
            <a:off x="4037962" y="2877733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/>
              <a:t>Houssem OUERDIANE</a:t>
            </a:r>
          </a:p>
        </p:txBody>
      </p:sp>
      <p:sp>
        <p:nvSpPr>
          <p:cNvPr id="146" name="Google Shape;3113;p83">
            <a:extLst>
              <a:ext uri="{FF2B5EF4-FFF2-40B4-BE49-F238E27FC236}">
                <a16:creationId xmlns:a16="http://schemas.microsoft.com/office/drawing/2014/main" id="{065EB56F-D987-4115-832D-EF9A42282212}"/>
              </a:ext>
            </a:extLst>
          </p:cNvPr>
          <p:cNvSpPr txBox="1">
            <a:spLocks/>
          </p:cNvSpPr>
          <p:nvPr/>
        </p:nvSpPr>
        <p:spPr>
          <a:xfrm>
            <a:off x="6063072" y="2877733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 err="1"/>
              <a:t>Dhia</a:t>
            </a:r>
            <a:r>
              <a:rPr lang="fr-FR" sz="1100" dirty="0"/>
              <a:t> BEN AMOR</a:t>
            </a:r>
            <a:endParaRPr lang="en-US" sz="1100" dirty="0"/>
          </a:p>
        </p:txBody>
      </p:sp>
      <p:sp>
        <p:nvSpPr>
          <p:cNvPr id="147" name="Google Shape;3113;p83">
            <a:extLst>
              <a:ext uri="{FF2B5EF4-FFF2-40B4-BE49-F238E27FC236}">
                <a16:creationId xmlns:a16="http://schemas.microsoft.com/office/drawing/2014/main" id="{B44B2E6B-0321-400F-86B4-B37B7F5E5B05}"/>
              </a:ext>
            </a:extLst>
          </p:cNvPr>
          <p:cNvSpPr txBox="1">
            <a:spLocks/>
          </p:cNvSpPr>
          <p:nvPr/>
        </p:nvSpPr>
        <p:spPr>
          <a:xfrm>
            <a:off x="4037962" y="4304772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 err="1"/>
              <a:t>Haithem</a:t>
            </a:r>
            <a:r>
              <a:rPr lang="en-US" sz="1100" dirty="0"/>
              <a:t> GHARBI</a:t>
            </a:r>
          </a:p>
        </p:txBody>
      </p:sp>
      <p:sp>
        <p:nvSpPr>
          <p:cNvPr id="148" name="Google Shape;3113;p83">
            <a:extLst>
              <a:ext uri="{FF2B5EF4-FFF2-40B4-BE49-F238E27FC236}">
                <a16:creationId xmlns:a16="http://schemas.microsoft.com/office/drawing/2014/main" id="{57C84A61-1BAC-4BDA-B35D-FF8D67CAFB46}"/>
              </a:ext>
            </a:extLst>
          </p:cNvPr>
          <p:cNvSpPr txBox="1">
            <a:spLocks/>
          </p:cNvSpPr>
          <p:nvPr/>
        </p:nvSpPr>
        <p:spPr>
          <a:xfrm>
            <a:off x="6063072" y="4304772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/>
              <a:t>Aicha CHAABA</a:t>
            </a:r>
            <a:endParaRPr lang="en-US" sz="1100" dirty="0"/>
          </a:p>
        </p:txBody>
      </p:sp>
      <p:grpSp>
        <p:nvGrpSpPr>
          <p:cNvPr id="149" name="Google Shape;1477;p58">
            <a:extLst>
              <a:ext uri="{FF2B5EF4-FFF2-40B4-BE49-F238E27FC236}">
                <a16:creationId xmlns:a16="http://schemas.microsoft.com/office/drawing/2014/main" id="{9DCB822B-C051-415F-9A2F-31BBA1805A57}"/>
              </a:ext>
            </a:extLst>
          </p:cNvPr>
          <p:cNvGrpSpPr/>
          <p:nvPr/>
        </p:nvGrpSpPr>
        <p:grpSpPr>
          <a:xfrm>
            <a:off x="752500" y="2113409"/>
            <a:ext cx="2065614" cy="1304572"/>
            <a:chOff x="4361525" y="543750"/>
            <a:chExt cx="1106100" cy="698575"/>
          </a:xfrm>
        </p:grpSpPr>
        <p:sp>
          <p:nvSpPr>
            <p:cNvPr id="150" name="Google Shape;1478;p58">
              <a:extLst>
                <a:ext uri="{FF2B5EF4-FFF2-40B4-BE49-F238E27FC236}">
                  <a16:creationId xmlns:a16="http://schemas.microsoft.com/office/drawing/2014/main" id="{726DF8BA-F8EA-4A3E-A907-4BA9643A9DD4}"/>
                </a:ext>
              </a:extLst>
            </p:cNvPr>
            <p:cNvSpPr/>
            <p:nvPr/>
          </p:nvSpPr>
          <p:spPr>
            <a:xfrm>
              <a:off x="4720325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79;p58">
              <a:extLst>
                <a:ext uri="{FF2B5EF4-FFF2-40B4-BE49-F238E27FC236}">
                  <a16:creationId xmlns:a16="http://schemas.microsoft.com/office/drawing/2014/main" id="{EB701250-B4ED-4B55-8EEE-4864F568F207}"/>
                </a:ext>
              </a:extLst>
            </p:cNvPr>
            <p:cNvSpPr/>
            <p:nvPr/>
          </p:nvSpPr>
          <p:spPr>
            <a:xfrm>
              <a:off x="4712175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80;p58">
              <a:extLst>
                <a:ext uri="{FF2B5EF4-FFF2-40B4-BE49-F238E27FC236}">
                  <a16:creationId xmlns:a16="http://schemas.microsoft.com/office/drawing/2014/main" id="{CF9C0AC2-2452-4CE3-8303-AE7523F7EC2D}"/>
                </a:ext>
              </a:extLst>
            </p:cNvPr>
            <p:cNvSpPr/>
            <p:nvPr/>
          </p:nvSpPr>
          <p:spPr>
            <a:xfrm>
              <a:off x="4761300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81;p58">
              <a:extLst>
                <a:ext uri="{FF2B5EF4-FFF2-40B4-BE49-F238E27FC236}">
                  <a16:creationId xmlns:a16="http://schemas.microsoft.com/office/drawing/2014/main" id="{343A5AC3-89E8-4CBC-A2FA-CAD7C8833A8D}"/>
                </a:ext>
              </a:extLst>
            </p:cNvPr>
            <p:cNvSpPr/>
            <p:nvPr/>
          </p:nvSpPr>
          <p:spPr>
            <a:xfrm>
              <a:off x="5036825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82;p58">
              <a:extLst>
                <a:ext uri="{FF2B5EF4-FFF2-40B4-BE49-F238E27FC236}">
                  <a16:creationId xmlns:a16="http://schemas.microsoft.com/office/drawing/2014/main" id="{7A108A5C-5FB2-48BA-98D9-BFA7F8A18989}"/>
                </a:ext>
              </a:extLst>
            </p:cNvPr>
            <p:cNvSpPr/>
            <p:nvPr/>
          </p:nvSpPr>
          <p:spPr>
            <a:xfrm>
              <a:off x="4839300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83;p58">
              <a:extLst>
                <a:ext uri="{FF2B5EF4-FFF2-40B4-BE49-F238E27FC236}">
                  <a16:creationId xmlns:a16="http://schemas.microsoft.com/office/drawing/2014/main" id="{CA9CBB3D-3594-4BCC-8224-C98F7699C614}"/>
                </a:ext>
              </a:extLst>
            </p:cNvPr>
            <p:cNvSpPr/>
            <p:nvPr/>
          </p:nvSpPr>
          <p:spPr>
            <a:xfrm>
              <a:off x="4952525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84;p58">
              <a:extLst>
                <a:ext uri="{FF2B5EF4-FFF2-40B4-BE49-F238E27FC236}">
                  <a16:creationId xmlns:a16="http://schemas.microsoft.com/office/drawing/2014/main" id="{AF6626D6-AF1D-4B3E-803C-7B987429B8AD}"/>
                </a:ext>
              </a:extLst>
            </p:cNvPr>
            <p:cNvSpPr/>
            <p:nvPr/>
          </p:nvSpPr>
          <p:spPr>
            <a:xfrm>
              <a:off x="5152675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85;p58">
              <a:extLst>
                <a:ext uri="{FF2B5EF4-FFF2-40B4-BE49-F238E27FC236}">
                  <a16:creationId xmlns:a16="http://schemas.microsoft.com/office/drawing/2014/main" id="{A29CF9F2-8B7F-4BDE-B08B-7656AE08CFAB}"/>
                </a:ext>
              </a:extLst>
            </p:cNvPr>
            <p:cNvSpPr/>
            <p:nvPr/>
          </p:nvSpPr>
          <p:spPr>
            <a:xfrm>
              <a:off x="4986925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86;p58">
              <a:extLst>
                <a:ext uri="{FF2B5EF4-FFF2-40B4-BE49-F238E27FC236}">
                  <a16:creationId xmlns:a16="http://schemas.microsoft.com/office/drawing/2014/main" id="{C2A6DE33-39CB-4A16-917D-6C57D4CA41CC}"/>
                </a:ext>
              </a:extLst>
            </p:cNvPr>
            <p:cNvSpPr/>
            <p:nvPr/>
          </p:nvSpPr>
          <p:spPr>
            <a:xfrm>
              <a:off x="4546175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87;p58">
              <a:extLst>
                <a:ext uri="{FF2B5EF4-FFF2-40B4-BE49-F238E27FC236}">
                  <a16:creationId xmlns:a16="http://schemas.microsoft.com/office/drawing/2014/main" id="{FCC7D9CD-8EBF-4FAA-A774-6537F772F005}"/>
                </a:ext>
              </a:extLst>
            </p:cNvPr>
            <p:cNvSpPr/>
            <p:nvPr/>
          </p:nvSpPr>
          <p:spPr>
            <a:xfrm>
              <a:off x="4538300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88;p58">
              <a:extLst>
                <a:ext uri="{FF2B5EF4-FFF2-40B4-BE49-F238E27FC236}">
                  <a16:creationId xmlns:a16="http://schemas.microsoft.com/office/drawing/2014/main" id="{A56D025C-DEC4-4E49-8516-4B075795A6C5}"/>
                </a:ext>
              </a:extLst>
            </p:cNvPr>
            <p:cNvSpPr/>
            <p:nvPr/>
          </p:nvSpPr>
          <p:spPr>
            <a:xfrm>
              <a:off x="4586625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89;p58">
              <a:extLst>
                <a:ext uri="{FF2B5EF4-FFF2-40B4-BE49-F238E27FC236}">
                  <a16:creationId xmlns:a16="http://schemas.microsoft.com/office/drawing/2014/main" id="{9D32BEFC-AC3E-468C-8442-B77C33D148B9}"/>
                </a:ext>
              </a:extLst>
            </p:cNvPr>
            <p:cNvSpPr/>
            <p:nvPr/>
          </p:nvSpPr>
          <p:spPr>
            <a:xfrm>
              <a:off x="4919675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90;p58">
              <a:extLst>
                <a:ext uri="{FF2B5EF4-FFF2-40B4-BE49-F238E27FC236}">
                  <a16:creationId xmlns:a16="http://schemas.microsoft.com/office/drawing/2014/main" id="{A1A4DE74-8702-4A38-BA44-D481AD6A530C}"/>
                </a:ext>
              </a:extLst>
            </p:cNvPr>
            <p:cNvSpPr/>
            <p:nvPr/>
          </p:nvSpPr>
          <p:spPr>
            <a:xfrm>
              <a:off x="4676450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91;p58">
              <a:extLst>
                <a:ext uri="{FF2B5EF4-FFF2-40B4-BE49-F238E27FC236}">
                  <a16:creationId xmlns:a16="http://schemas.microsoft.com/office/drawing/2014/main" id="{CF92A9D4-CDEA-4F28-ADED-A24443C0317E}"/>
                </a:ext>
              </a:extLst>
            </p:cNvPr>
            <p:cNvSpPr/>
            <p:nvPr/>
          </p:nvSpPr>
          <p:spPr>
            <a:xfrm>
              <a:off x="4825400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92;p58">
              <a:extLst>
                <a:ext uri="{FF2B5EF4-FFF2-40B4-BE49-F238E27FC236}">
                  <a16:creationId xmlns:a16="http://schemas.microsoft.com/office/drawing/2014/main" id="{8E80BCC9-F505-4BAD-812D-B23433254548}"/>
                </a:ext>
              </a:extLst>
            </p:cNvPr>
            <p:cNvSpPr/>
            <p:nvPr/>
          </p:nvSpPr>
          <p:spPr>
            <a:xfrm>
              <a:off x="4823300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93;p58">
              <a:extLst>
                <a:ext uri="{FF2B5EF4-FFF2-40B4-BE49-F238E27FC236}">
                  <a16:creationId xmlns:a16="http://schemas.microsoft.com/office/drawing/2014/main" id="{A9A604C9-932C-4737-A145-2ED140D0E0B4}"/>
                </a:ext>
              </a:extLst>
            </p:cNvPr>
            <p:cNvSpPr/>
            <p:nvPr/>
          </p:nvSpPr>
          <p:spPr>
            <a:xfrm>
              <a:off x="4369400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94;p58">
              <a:extLst>
                <a:ext uri="{FF2B5EF4-FFF2-40B4-BE49-F238E27FC236}">
                  <a16:creationId xmlns:a16="http://schemas.microsoft.com/office/drawing/2014/main" id="{63EA1F8B-D083-444E-B8B8-3FF4A1A50B4E}"/>
                </a:ext>
              </a:extLst>
            </p:cNvPr>
            <p:cNvSpPr/>
            <p:nvPr/>
          </p:nvSpPr>
          <p:spPr>
            <a:xfrm>
              <a:off x="4361525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95;p58">
              <a:extLst>
                <a:ext uri="{FF2B5EF4-FFF2-40B4-BE49-F238E27FC236}">
                  <a16:creationId xmlns:a16="http://schemas.microsoft.com/office/drawing/2014/main" id="{2973C73B-6BA8-402E-A93D-0F29F9B27967}"/>
                </a:ext>
              </a:extLst>
            </p:cNvPr>
            <p:cNvSpPr/>
            <p:nvPr/>
          </p:nvSpPr>
          <p:spPr>
            <a:xfrm>
              <a:off x="4411150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96;p58">
              <a:extLst>
                <a:ext uri="{FF2B5EF4-FFF2-40B4-BE49-F238E27FC236}">
                  <a16:creationId xmlns:a16="http://schemas.microsoft.com/office/drawing/2014/main" id="{8F01EF09-B321-4A35-BDEF-9D9114213936}"/>
                </a:ext>
              </a:extLst>
            </p:cNvPr>
            <p:cNvSpPr/>
            <p:nvPr/>
          </p:nvSpPr>
          <p:spPr>
            <a:xfrm>
              <a:off x="4797025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97;p58">
              <a:extLst>
                <a:ext uri="{FF2B5EF4-FFF2-40B4-BE49-F238E27FC236}">
                  <a16:creationId xmlns:a16="http://schemas.microsoft.com/office/drawing/2014/main" id="{C8C132A1-ACBC-4202-9C8B-65BCB026AB9E}"/>
                </a:ext>
              </a:extLst>
            </p:cNvPr>
            <p:cNvSpPr/>
            <p:nvPr/>
          </p:nvSpPr>
          <p:spPr>
            <a:xfrm>
              <a:off x="4511250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98;p58">
              <a:extLst>
                <a:ext uri="{FF2B5EF4-FFF2-40B4-BE49-F238E27FC236}">
                  <a16:creationId xmlns:a16="http://schemas.microsoft.com/office/drawing/2014/main" id="{0F25DAC0-2F50-491F-B49C-9CE96FEB1E21}"/>
                </a:ext>
              </a:extLst>
            </p:cNvPr>
            <p:cNvSpPr/>
            <p:nvPr/>
          </p:nvSpPr>
          <p:spPr>
            <a:xfrm>
              <a:off x="4694325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99;p58">
              <a:extLst>
                <a:ext uri="{FF2B5EF4-FFF2-40B4-BE49-F238E27FC236}">
                  <a16:creationId xmlns:a16="http://schemas.microsoft.com/office/drawing/2014/main" id="{93C587F0-D063-47EA-8F29-1F9897E18540}"/>
                </a:ext>
              </a:extLst>
            </p:cNvPr>
            <p:cNvSpPr/>
            <p:nvPr/>
          </p:nvSpPr>
          <p:spPr>
            <a:xfrm>
              <a:off x="4654150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77F9CB3-1D31-43E7-A11E-5B919241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777409"/>
            <a:ext cx="9144000" cy="3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85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" grpId="0"/>
      <p:bldP spid="143" grpId="0"/>
      <p:bldP spid="144" grpId="0"/>
      <p:bldP spid="145" grpId="0"/>
      <p:bldP spid="146" grpId="0"/>
      <p:bldP spid="147" grpId="0"/>
      <p:bldP spid="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the existence of the signature and its validity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the language written in the check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different handwritings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045706F-BCBE-41B2-BBE9-8CA44F87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8" name="Google Shape;12927;p107">
            <a:extLst>
              <a:ext uri="{FF2B5EF4-FFF2-40B4-BE49-F238E27FC236}">
                <a16:creationId xmlns:a16="http://schemas.microsoft.com/office/drawing/2014/main" id="{531D3559-C6E6-449D-A947-702CD015B1DC}"/>
              </a:ext>
            </a:extLst>
          </p:cNvPr>
          <p:cNvGrpSpPr/>
          <p:nvPr/>
        </p:nvGrpSpPr>
        <p:grpSpPr>
          <a:xfrm>
            <a:off x="726641" y="1575317"/>
            <a:ext cx="368987" cy="368525"/>
            <a:chOff x="-60620800" y="2304600"/>
            <a:chExt cx="319000" cy="318600"/>
          </a:xfrm>
          <a:solidFill>
            <a:schemeClr val="accent4"/>
          </a:solidFill>
        </p:grpSpPr>
        <p:sp>
          <p:nvSpPr>
            <p:cNvPr id="49" name="Google Shape;12928;p107">
              <a:extLst>
                <a:ext uri="{FF2B5EF4-FFF2-40B4-BE49-F238E27FC236}">
                  <a16:creationId xmlns:a16="http://schemas.microsoft.com/office/drawing/2014/main" id="{8C156AF8-F23A-4249-87BC-2A9FE98C0F50}"/>
                </a:ext>
              </a:extLst>
            </p:cNvPr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929;p107">
              <a:extLst>
                <a:ext uri="{FF2B5EF4-FFF2-40B4-BE49-F238E27FC236}">
                  <a16:creationId xmlns:a16="http://schemas.microsoft.com/office/drawing/2014/main" id="{F63DAB6A-F5EC-4D65-9E9A-7F83DD434BEC}"/>
                </a:ext>
              </a:extLst>
            </p:cNvPr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30;p107">
              <a:extLst>
                <a:ext uri="{FF2B5EF4-FFF2-40B4-BE49-F238E27FC236}">
                  <a16:creationId xmlns:a16="http://schemas.microsoft.com/office/drawing/2014/main" id="{F460D35C-A2F7-43A3-94FF-EDA3E6D2C1A2}"/>
                </a:ext>
              </a:extLst>
            </p:cNvPr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257;p108">
            <a:extLst>
              <a:ext uri="{FF2B5EF4-FFF2-40B4-BE49-F238E27FC236}">
                <a16:creationId xmlns:a16="http://schemas.microsoft.com/office/drawing/2014/main" id="{3992BF68-D620-4BA4-A8EF-1B8AA88AFAF0}"/>
              </a:ext>
            </a:extLst>
          </p:cNvPr>
          <p:cNvGrpSpPr/>
          <p:nvPr/>
        </p:nvGrpSpPr>
        <p:grpSpPr>
          <a:xfrm>
            <a:off x="2714441" y="1617252"/>
            <a:ext cx="354527" cy="355498"/>
            <a:chOff x="-35136450" y="1912725"/>
            <a:chExt cx="292225" cy="293025"/>
          </a:xfrm>
          <a:solidFill>
            <a:schemeClr val="accent4"/>
          </a:solidFill>
        </p:grpSpPr>
        <p:sp>
          <p:nvSpPr>
            <p:cNvPr id="53" name="Google Shape;13258;p108">
              <a:extLst>
                <a:ext uri="{FF2B5EF4-FFF2-40B4-BE49-F238E27FC236}">
                  <a16:creationId xmlns:a16="http://schemas.microsoft.com/office/drawing/2014/main" id="{AA65FE92-8836-433C-BEE0-562D206A717D}"/>
                </a:ext>
              </a:extLst>
            </p:cNvPr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59;p108">
              <a:extLst>
                <a:ext uri="{FF2B5EF4-FFF2-40B4-BE49-F238E27FC236}">
                  <a16:creationId xmlns:a16="http://schemas.microsoft.com/office/drawing/2014/main" id="{1DA6D4C1-6A90-4F80-A425-C544168A636E}"/>
                </a:ext>
              </a:extLst>
            </p:cNvPr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60;p108">
              <a:extLst>
                <a:ext uri="{FF2B5EF4-FFF2-40B4-BE49-F238E27FC236}">
                  <a16:creationId xmlns:a16="http://schemas.microsoft.com/office/drawing/2014/main" id="{2D4BFF9B-54C8-430C-AD29-93BAF58BFEA6}"/>
                </a:ext>
              </a:extLst>
            </p:cNvPr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2544;p106">
            <a:extLst>
              <a:ext uri="{FF2B5EF4-FFF2-40B4-BE49-F238E27FC236}">
                <a16:creationId xmlns:a16="http://schemas.microsoft.com/office/drawing/2014/main" id="{937FE2D5-E47F-4C68-8EF8-3E656B9AED7A}"/>
              </a:ext>
            </a:extLst>
          </p:cNvPr>
          <p:cNvSpPr/>
          <p:nvPr/>
        </p:nvSpPr>
        <p:spPr>
          <a:xfrm>
            <a:off x="4682905" y="1654191"/>
            <a:ext cx="383008" cy="338738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02480-2D10-4146-8D89-AC13A40AA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0353"/>
            <a:ext cx="9144000" cy="3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913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Process’s Description</a:t>
            </a:r>
            <a:endParaRPr dirty="0"/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4620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/>
      <p:bldP spid="17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The process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249" name="Google Shape;3249;p86"/>
          <p:cNvSpPr txBox="1"/>
          <p:nvPr/>
        </p:nvSpPr>
        <p:spPr>
          <a:xfrm>
            <a:off x="768150" y="2374138"/>
            <a:ext cx="16503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client walks in the bank and inserts his check in an ATM-like machine</a:t>
            </a:r>
            <a:endParaRPr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1" name="Google Shape;3251;p86"/>
          <p:cNvSpPr txBox="1"/>
          <p:nvPr/>
        </p:nvSpPr>
        <p:spPr>
          <a:xfrm>
            <a:off x="2753975" y="2374138"/>
            <a:ext cx="16503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screen on the machine shows diff</a:t>
            </a: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rent details about the transaction such as the client’s balance, the reciever’s name,...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3" name="Google Shape;3253;p86"/>
          <p:cNvSpPr txBox="1"/>
          <p:nvPr/>
        </p:nvSpPr>
        <p:spPr>
          <a:xfrm>
            <a:off x="4739725" y="2374138"/>
            <a:ext cx="16503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dirty="0">
                <a:latin typeface="Montserrat"/>
                <a:ea typeface="Montserrat"/>
                <a:cs typeface="Montserrat"/>
                <a:sym typeface="Montserrat"/>
              </a:rPr>
              <a:t>The client </a:t>
            </a:r>
            <a:r>
              <a:rPr lang="fr-FR" dirty="0" err="1">
                <a:latin typeface="Montserrat"/>
                <a:ea typeface="Montserrat"/>
                <a:cs typeface="Montserrat"/>
                <a:sym typeface="Montserrat"/>
              </a:rPr>
              <a:t>confirms</a:t>
            </a:r>
            <a:r>
              <a:rPr lang="fr-FR" dirty="0"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fr-FR" dirty="0" err="1">
                <a:latin typeface="Montserrat"/>
                <a:ea typeface="Montserrat"/>
                <a:cs typeface="Montserrat"/>
                <a:sym typeface="Montserrat"/>
              </a:rPr>
              <a:t>deposit</a:t>
            </a:r>
            <a:r>
              <a:rPr lang="fr-FR" dirty="0">
                <a:latin typeface="Montserrat"/>
                <a:ea typeface="Montserrat"/>
                <a:cs typeface="Montserrat"/>
                <a:sym typeface="Montserrat"/>
              </a:rPr>
              <a:t> of the check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5" name="Google Shape;3255;p86"/>
          <p:cNvSpPr txBox="1"/>
          <p:nvPr/>
        </p:nvSpPr>
        <p:spPr>
          <a:xfrm>
            <a:off x="6725525" y="2374138"/>
            <a:ext cx="16503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machine prints a reciept and memorizes the process in the server’s cloud</a:t>
            </a:r>
            <a:endParaRPr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6" name="Google Shape;3256;p86"/>
          <p:cNvCxnSpPr/>
          <p:nvPr/>
        </p:nvCxnSpPr>
        <p:spPr>
          <a:xfrm>
            <a:off x="698500" y="2053150"/>
            <a:ext cx="7717200" cy="7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257" name="Google Shape;3257;p86"/>
          <p:cNvSpPr txBox="1"/>
          <p:nvPr/>
        </p:nvSpPr>
        <p:spPr>
          <a:xfrm>
            <a:off x="1161825" y="1770400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01</a:t>
            </a:r>
            <a:endParaRPr sz="3000" b="1" dirty="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8" name="Google Shape;3258;p86"/>
          <p:cNvSpPr txBox="1"/>
          <p:nvPr/>
        </p:nvSpPr>
        <p:spPr>
          <a:xfrm>
            <a:off x="3147550" y="1770400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02</a:t>
            </a:r>
            <a:endParaRPr sz="3000" b="1" dirty="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59" name="Google Shape;3259;p86"/>
          <p:cNvSpPr txBox="1"/>
          <p:nvPr/>
        </p:nvSpPr>
        <p:spPr>
          <a:xfrm>
            <a:off x="5133350" y="1770400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03</a:t>
            </a:r>
            <a:endParaRPr sz="3000" b="1" dirty="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60" name="Google Shape;3260;p86"/>
          <p:cNvSpPr txBox="1"/>
          <p:nvPr/>
        </p:nvSpPr>
        <p:spPr>
          <a:xfrm>
            <a:off x="7119150" y="1770400"/>
            <a:ext cx="863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04</a:t>
            </a:r>
            <a:endParaRPr sz="3000" b="1" dirty="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233B9-0050-43E2-AF33-542D8C54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551"/>
            <a:ext cx="9144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817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7" grpId="0"/>
      <p:bldP spid="3249" grpId="0"/>
      <p:bldP spid="3251" grpId="0"/>
      <p:bldP spid="3253" grpId="0"/>
      <p:bldP spid="3255" grpId="0"/>
      <p:bldP spid="3257" grpId="0" animBg="1"/>
      <p:bldP spid="3258" grpId="0" animBg="1"/>
      <p:bldP spid="3259" grpId="0" animBg="1"/>
      <p:bldP spid="32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Application’s Poster</a:t>
            </a:r>
            <a:endParaRPr dirty="0"/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rgbClr val="EBE3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rgbClr val="4D9D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0560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0" grpId="0"/>
      <p:bldP spid="22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F942E75-A4B1-4E60-9DA6-B72483C5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D5106-5A47-4E59-92C1-B92027F48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" y="82697"/>
            <a:ext cx="3272254" cy="46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6968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Application’s Flyer</a:t>
            </a:r>
            <a:endParaRPr dirty="0"/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22730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2" grpId="0"/>
      <p:bldP spid="28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E4FC6-5715-4651-93C9-917D51AD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C5CCF-0025-4212-BAC5-CD1C7A0BD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9618"/>
            <a:ext cx="9144000" cy="353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6942B-5130-497A-829C-187B6126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582" y="374650"/>
            <a:ext cx="552026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2543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87174" y="706400"/>
            <a:ext cx="5835876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Advertising Strategies</a:t>
            </a:r>
            <a:endParaRPr dirty="0"/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50037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" grpId="0"/>
      <p:bldP spid="32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83"/>
          <p:cNvSpPr txBox="1">
            <a:spLocks noGrp="1"/>
          </p:cNvSpPr>
          <p:nvPr>
            <p:ph type="title"/>
          </p:nvPr>
        </p:nvSpPr>
        <p:spPr>
          <a:xfrm>
            <a:off x="720000" y="15863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Formations</a:t>
            </a:r>
            <a:endParaRPr dirty="0"/>
          </a:p>
        </p:txBody>
      </p:sp>
      <p:sp>
        <p:nvSpPr>
          <p:cNvPr id="3115" name="Google Shape;3115;p83"/>
          <p:cNvSpPr txBox="1">
            <a:spLocks noGrp="1"/>
          </p:cNvSpPr>
          <p:nvPr>
            <p:ph type="title" idx="2"/>
          </p:nvPr>
        </p:nvSpPr>
        <p:spPr>
          <a:xfrm>
            <a:off x="6159289" y="168790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 Boxes</a:t>
            </a:r>
            <a:endParaRPr dirty="0"/>
          </a:p>
        </p:txBody>
      </p:sp>
      <p:sp>
        <p:nvSpPr>
          <p:cNvPr id="3117" name="Google Shape;3117;p83"/>
          <p:cNvSpPr txBox="1">
            <a:spLocks noGrp="1"/>
          </p:cNvSpPr>
          <p:nvPr>
            <p:ph type="title" idx="4"/>
          </p:nvPr>
        </p:nvSpPr>
        <p:spPr>
          <a:xfrm>
            <a:off x="720000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Seminars</a:t>
            </a:r>
            <a:endParaRPr dirty="0"/>
          </a:p>
        </p:txBody>
      </p:sp>
      <p:sp>
        <p:nvSpPr>
          <p:cNvPr id="3119" name="Google Shape;3119;p83"/>
          <p:cNvSpPr txBox="1">
            <a:spLocks noGrp="1"/>
          </p:cNvSpPr>
          <p:nvPr>
            <p:ph type="title" idx="6"/>
          </p:nvPr>
        </p:nvSpPr>
        <p:spPr>
          <a:xfrm>
            <a:off x="6159289" y="3182850"/>
            <a:ext cx="226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</a:t>
            </a:r>
            <a:endParaRPr dirty="0"/>
          </a:p>
        </p:txBody>
      </p:sp>
      <p:grpSp>
        <p:nvGrpSpPr>
          <p:cNvPr id="3121" name="Google Shape;3121;p83"/>
          <p:cNvGrpSpPr/>
          <p:nvPr/>
        </p:nvGrpSpPr>
        <p:grpSpPr>
          <a:xfrm>
            <a:off x="3749402" y="1557986"/>
            <a:ext cx="2354664" cy="1748445"/>
            <a:chOff x="3749402" y="1557986"/>
            <a:chExt cx="2354664" cy="1748445"/>
          </a:xfrm>
        </p:grpSpPr>
        <p:grpSp>
          <p:nvGrpSpPr>
            <p:cNvPr id="3122" name="Google Shape;3122;p83"/>
            <p:cNvGrpSpPr/>
            <p:nvPr/>
          </p:nvGrpSpPr>
          <p:grpSpPr>
            <a:xfrm>
              <a:off x="4846469" y="1557986"/>
              <a:ext cx="1257597" cy="1748445"/>
              <a:chOff x="2542470" y="1698811"/>
              <a:chExt cx="1257597" cy="1748445"/>
            </a:xfrm>
          </p:grpSpPr>
          <p:sp>
            <p:nvSpPr>
              <p:cNvPr id="3123" name="Google Shape;3123;p83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83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83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83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83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83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83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83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83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83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83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83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83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83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83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83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83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83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83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83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83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83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83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83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83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83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83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83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83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83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83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83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83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83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83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83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83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83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83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83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83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83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83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83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83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83"/>
            <p:cNvGrpSpPr/>
            <p:nvPr/>
          </p:nvGrpSpPr>
          <p:grpSpPr>
            <a:xfrm>
              <a:off x="3749402" y="2151997"/>
              <a:ext cx="1645191" cy="1154430"/>
              <a:chOff x="1030114" y="2391922"/>
              <a:chExt cx="1645191" cy="1154430"/>
            </a:xfrm>
          </p:grpSpPr>
          <p:sp>
            <p:nvSpPr>
              <p:cNvPr id="3169" name="Google Shape;3169;p83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3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rgbClr val="EBE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3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83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83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3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83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83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83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rgbClr val="775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83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9" name="Google Shape;3179;p83"/>
          <p:cNvGrpSpPr/>
          <p:nvPr/>
        </p:nvGrpSpPr>
        <p:grpSpPr>
          <a:xfrm>
            <a:off x="1674133" y="1231746"/>
            <a:ext cx="356438" cy="354558"/>
            <a:chOff x="-35853975" y="2631825"/>
            <a:chExt cx="293800" cy="292250"/>
          </a:xfrm>
          <a:solidFill>
            <a:schemeClr val="accent5"/>
          </a:solidFill>
        </p:grpSpPr>
        <p:sp>
          <p:nvSpPr>
            <p:cNvPr id="3180" name="Google Shape;3180;p83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3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83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83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83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83"/>
          <p:cNvGrpSpPr/>
          <p:nvPr/>
        </p:nvGrpSpPr>
        <p:grpSpPr>
          <a:xfrm>
            <a:off x="1675562" y="2802489"/>
            <a:ext cx="353587" cy="353587"/>
            <a:chOff x="-34032200" y="1916675"/>
            <a:chExt cx="291450" cy="291450"/>
          </a:xfrm>
          <a:solidFill>
            <a:schemeClr val="accent5"/>
          </a:solidFill>
        </p:grpSpPr>
        <p:sp>
          <p:nvSpPr>
            <p:cNvPr id="3186" name="Google Shape;3186;p83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83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83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83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0" name="Google Shape;3190;p83"/>
          <p:cNvGrpSpPr/>
          <p:nvPr/>
        </p:nvGrpSpPr>
        <p:grpSpPr>
          <a:xfrm>
            <a:off x="7114856" y="2801781"/>
            <a:ext cx="353587" cy="355013"/>
            <a:chOff x="-33673825" y="2634975"/>
            <a:chExt cx="291450" cy="292625"/>
          </a:xfrm>
          <a:solidFill>
            <a:schemeClr val="accent5"/>
          </a:solidFill>
        </p:grpSpPr>
        <p:sp>
          <p:nvSpPr>
            <p:cNvPr id="3191" name="Google Shape;3191;p83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3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3" name="Google Shape;3193;p83"/>
          <p:cNvSpPr/>
          <p:nvPr/>
        </p:nvSpPr>
        <p:spPr>
          <a:xfrm>
            <a:off x="7122518" y="1231396"/>
            <a:ext cx="338270" cy="355255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247;p86">
            <a:extLst>
              <a:ext uri="{FF2B5EF4-FFF2-40B4-BE49-F238E27FC236}">
                <a16:creationId xmlns:a16="http://schemas.microsoft.com/office/drawing/2014/main" id="{AFBEFE59-DD5A-428A-8B1B-B200070C1F33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000" dirty="0">
                <a:solidFill>
                  <a:schemeClr val="accent5"/>
                </a:solidFill>
              </a:rPr>
              <a:t>Advertising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8F84-F65B-4101-A22D-1F338545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7901"/>
            <a:ext cx="9144000" cy="3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5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" grpId="0"/>
      <p:bldP spid="3115" grpId="0"/>
      <p:bldP spid="3117" grpId="0"/>
      <p:bldP spid="3119" grpId="0"/>
      <p:bldP spid="3193" grpId="0" animBg="1"/>
      <p:bldP spid="8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88"/>
          <p:cNvSpPr txBox="1">
            <a:spLocks noGrp="1"/>
          </p:cNvSpPr>
          <p:nvPr>
            <p:ph type="title"/>
          </p:nvPr>
        </p:nvSpPr>
        <p:spPr>
          <a:xfrm>
            <a:off x="787174" y="706400"/>
            <a:ext cx="6026376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Communication’s Channels</a:t>
            </a:r>
            <a:endParaRPr dirty="0"/>
          </a:p>
        </p:txBody>
      </p:sp>
      <p:sp>
        <p:nvSpPr>
          <p:cNvPr id="3378" name="Google Shape;3378;p88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grpSp>
        <p:nvGrpSpPr>
          <p:cNvPr id="3380" name="Google Shape;3380;p88"/>
          <p:cNvGrpSpPr/>
          <p:nvPr/>
        </p:nvGrpSpPr>
        <p:grpSpPr>
          <a:xfrm>
            <a:off x="2136520" y="1913415"/>
            <a:ext cx="3164778" cy="2674838"/>
            <a:chOff x="2136520" y="1989615"/>
            <a:chExt cx="3164778" cy="2674838"/>
          </a:xfrm>
        </p:grpSpPr>
        <p:grpSp>
          <p:nvGrpSpPr>
            <p:cNvPr id="3381" name="Google Shape;3381;p88"/>
            <p:cNvGrpSpPr/>
            <p:nvPr/>
          </p:nvGrpSpPr>
          <p:grpSpPr>
            <a:xfrm>
              <a:off x="2136520" y="3377492"/>
              <a:ext cx="1979884" cy="1286961"/>
              <a:chOff x="3028945" y="2612942"/>
              <a:chExt cx="1979884" cy="1286961"/>
            </a:xfrm>
          </p:grpSpPr>
          <p:grpSp>
            <p:nvGrpSpPr>
              <p:cNvPr id="3382" name="Google Shape;3382;p88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383" name="Google Shape;3383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88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429" name="Google Shape;3429;p88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88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88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88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88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88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88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88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88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88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88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88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88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88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88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88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88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88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88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88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88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88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88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88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88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88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88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88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88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88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88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88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88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88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88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88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88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88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88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88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88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88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88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88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88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4" name="Google Shape;3474;p88"/>
            <p:cNvGrpSpPr/>
            <p:nvPr/>
          </p:nvGrpSpPr>
          <p:grpSpPr>
            <a:xfrm>
              <a:off x="3627774" y="1989615"/>
              <a:ext cx="1673524" cy="2613873"/>
              <a:chOff x="5542724" y="1467403"/>
              <a:chExt cx="1673524" cy="2613873"/>
            </a:xfrm>
          </p:grpSpPr>
          <p:sp>
            <p:nvSpPr>
              <p:cNvPr id="3475" name="Google Shape;3475;p88"/>
              <p:cNvSpPr/>
              <p:nvPr/>
            </p:nvSpPr>
            <p:spPr>
              <a:xfrm>
                <a:off x="5738475" y="1467403"/>
                <a:ext cx="761894" cy="1373054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88"/>
              <p:cNvSpPr/>
              <p:nvPr/>
            </p:nvSpPr>
            <p:spPr>
              <a:xfrm>
                <a:off x="5969053" y="2006998"/>
                <a:ext cx="300672" cy="515236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7" name="Google Shape;3477;p88"/>
              <p:cNvGrpSpPr/>
              <p:nvPr/>
            </p:nvGrpSpPr>
            <p:grpSpPr>
              <a:xfrm>
                <a:off x="5542724" y="2522228"/>
                <a:ext cx="1673524" cy="1438213"/>
                <a:chOff x="1455055" y="2629044"/>
                <a:chExt cx="1395068" cy="1198910"/>
              </a:xfrm>
            </p:grpSpPr>
            <p:sp>
              <p:nvSpPr>
                <p:cNvPr id="3478" name="Google Shape;3478;p88"/>
                <p:cNvSpPr/>
                <p:nvPr/>
              </p:nvSpPr>
              <p:spPr>
                <a:xfrm>
                  <a:off x="1502501" y="3235743"/>
                  <a:ext cx="1290839" cy="59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56" extrusionOk="0">
                      <a:moveTo>
                        <a:pt x="0" y="5370"/>
                      </a:moveTo>
                      <a:cubicBezTo>
                        <a:pt x="0" y="5370"/>
                        <a:pt x="0" y="5370"/>
                        <a:pt x="0" y="5370"/>
                      </a:cubicBezTo>
                      <a:lnTo>
                        <a:pt x="0" y="5370"/>
                      </a:lnTo>
                      <a:cubicBezTo>
                        <a:pt x="0" y="5370"/>
                        <a:pt x="0" y="5370"/>
                        <a:pt x="0" y="5370"/>
                      </a:cubicBezTo>
                      <a:close/>
                      <a:moveTo>
                        <a:pt x="28883" y="1"/>
                      </a:moveTo>
                      <a:cubicBezTo>
                        <a:pt x="28883" y="146"/>
                        <a:pt x="775" y="5373"/>
                        <a:pt x="16" y="5373"/>
                      </a:cubicBezTo>
                      <a:cubicBezTo>
                        <a:pt x="5" y="5373"/>
                        <a:pt x="0" y="5372"/>
                        <a:pt x="0" y="5370"/>
                      </a:cubicBezTo>
                      <a:lnTo>
                        <a:pt x="0" y="5370"/>
                      </a:lnTo>
                      <a:cubicBezTo>
                        <a:pt x="10" y="6106"/>
                        <a:pt x="10" y="6851"/>
                        <a:pt x="10" y="7587"/>
                      </a:cubicBezTo>
                      <a:cubicBezTo>
                        <a:pt x="10" y="7745"/>
                        <a:pt x="115" y="7902"/>
                        <a:pt x="315" y="8018"/>
                      </a:cubicBezTo>
                      <a:lnTo>
                        <a:pt x="9036" y="13082"/>
                      </a:lnTo>
                      <a:cubicBezTo>
                        <a:pt x="9236" y="13198"/>
                        <a:pt x="9503" y="13256"/>
                        <a:pt x="9773" y="13256"/>
                      </a:cubicBezTo>
                      <a:cubicBezTo>
                        <a:pt x="10042" y="13256"/>
                        <a:pt x="10312" y="13198"/>
                        <a:pt x="10517" y="13082"/>
                      </a:cubicBezTo>
                      <a:lnTo>
                        <a:pt x="28578" y="2649"/>
                      </a:lnTo>
                      <a:cubicBezTo>
                        <a:pt x="28789" y="2533"/>
                        <a:pt x="28894" y="2375"/>
                        <a:pt x="28894" y="2218"/>
                      </a:cubicBezTo>
                      <a:cubicBezTo>
                        <a:pt x="28883" y="1472"/>
                        <a:pt x="28883" y="736"/>
                        <a:pt x="288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88"/>
                <p:cNvSpPr/>
                <p:nvPr/>
              </p:nvSpPr>
              <p:spPr>
                <a:xfrm>
                  <a:off x="1498256" y="2982163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6" y="1"/>
                      </a:moveTo>
                      <a:cubicBezTo>
                        <a:pt x="18947" y="1"/>
                        <a:pt x="18676" y="61"/>
                        <a:pt x="18471" y="182"/>
                      </a:cubicBezTo>
                      <a:lnTo>
                        <a:pt x="410" y="10615"/>
                      </a:lnTo>
                      <a:cubicBezTo>
                        <a:pt x="0" y="10846"/>
                        <a:pt x="0" y="11235"/>
                        <a:pt x="399" y="11466"/>
                      </a:cubicBezTo>
                      <a:lnTo>
                        <a:pt x="9120" y="16531"/>
                      </a:lnTo>
                      <a:cubicBezTo>
                        <a:pt x="9325" y="16651"/>
                        <a:pt x="9593" y="16712"/>
                        <a:pt x="9861" y="16712"/>
                      </a:cubicBezTo>
                      <a:cubicBezTo>
                        <a:pt x="10129" y="16712"/>
                        <a:pt x="10397" y="16651"/>
                        <a:pt x="10602" y="16531"/>
                      </a:cubicBezTo>
                      <a:lnTo>
                        <a:pt x="28673" y="6108"/>
                      </a:lnTo>
                      <a:cubicBezTo>
                        <a:pt x="29073" y="5866"/>
                        <a:pt x="29083" y="5478"/>
                        <a:pt x="28673" y="5246"/>
                      </a:cubicBezTo>
                      <a:lnTo>
                        <a:pt x="19953" y="182"/>
                      </a:lnTo>
                      <a:cubicBezTo>
                        <a:pt x="19753" y="61"/>
                        <a:pt x="19485" y="1"/>
                        <a:pt x="192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88"/>
                <p:cNvSpPr/>
                <p:nvPr/>
              </p:nvSpPr>
              <p:spPr>
                <a:xfrm>
                  <a:off x="1805225" y="3470113"/>
                  <a:ext cx="151180" cy="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0" extrusionOk="0">
                      <a:moveTo>
                        <a:pt x="1698" y="1"/>
                      </a:moveTo>
                      <a:cubicBezTo>
                        <a:pt x="1304" y="1"/>
                        <a:pt x="910" y="87"/>
                        <a:pt x="610" y="260"/>
                      </a:cubicBezTo>
                      <a:cubicBezTo>
                        <a:pt x="1" y="608"/>
                        <a:pt x="1" y="1164"/>
                        <a:pt x="600" y="1511"/>
                      </a:cubicBezTo>
                      <a:cubicBezTo>
                        <a:pt x="899" y="1690"/>
                        <a:pt x="1293" y="1779"/>
                        <a:pt x="1687" y="1779"/>
                      </a:cubicBezTo>
                      <a:cubicBezTo>
                        <a:pt x="2081" y="1779"/>
                        <a:pt x="2475" y="1690"/>
                        <a:pt x="2774" y="1511"/>
                      </a:cubicBezTo>
                      <a:cubicBezTo>
                        <a:pt x="3374" y="1164"/>
                        <a:pt x="3384" y="608"/>
                        <a:pt x="2785" y="260"/>
                      </a:cubicBezTo>
                      <a:cubicBezTo>
                        <a:pt x="2486" y="87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88"/>
                <p:cNvSpPr/>
                <p:nvPr/>
              </p:nvSpPr>
              <p:spPr>
                <a:xfrm>
                  <a:off x="2054026" y="3287388"/>
                  <a:ext cx="187769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" h="2702" extrusionOk="0">
                      <a:moveTo>
                        <a:pt x="1167" y="873"/>
                      </a:moveTo>
                      <a:lnTo>
                        <a:pt x="1671" y="1240"/>
                      </a:lnTo>
                      <a:cubicBezTo>
                        <a:pt x="1497" y="1284"/>
                        <a:pt x="1379" y="1305"/>
                        <a:pt x="1287" y="1305"/>
                      </a:cubicBezTo>
                      <a:cubicBezTo>
                        <a:pt x="1202" y="1305"/>
                        <a:pt x="1138" y="1287"/>
                        <a:pt x="1072" y="1251"/>
                      </a:cubicBezTo>
                      <a:cubicBezTo>
                        <a:pt x="915" y="1156"/>
                        <a:pt x="925" y="1020"/>
                        <a:pt x="1167" y="873"/>
                      </a:cubicBezTo>
                      <a:close/>
                      <a:moveTo>
                        <a:pt x="2845" y="1441"/>
                      </a:moveTo>
                      <a:cubicBezTo>
                        <a:pt x="2946" y="1441"/>
                        <a:pt x="3019" y="1462"/>
                        <a:pt x="3089" y="1503"/>
                      </a:cubicBezTo>
                      <a:cubicBezTo>
                        <a:pt x="3278" y="1619"/>
                        <a:pt x="3310" y="1745"/>
                        <a:pt x="3110" y="1903"/>
                      </a:cubicBezTo>
                      <a:lnTo>
                        <a:pt x="2543" y="1482"/>
                      </a:lnTo>
                      <a:cubicBezTo>
                        <a:pt x="2669" y="1454"/>
                        <a:pt x="2766" y="1441"/>
                        <a:pt x="2845" y="1441"/>
                      </a:cubicBezTo>
                      <a:close/>
                      <a:moveTo>
                        <a:pt x="536" y="1"/>
                      </a:moveTo>
                      <a:lnTo>
                        <a:pt x="231" y="169"/>
                      </a:lnTo>
                      <a:lnTo>
                        <a:pt x="736" y="547"/>
                      </a:lnTo>
                      <a:lnTo>
                        <a:pt x="683" y="579"/>
                      </a:lnTo>
                      <a:cubicBezTo>
                        <a:pt x="126" y="904"/>
                        <a:pt x="0" y="1261"/>
                        <a:pt x="567" y="1588"/>
                      </a:cubicBezTo>
                      <a:cubicBezTo>
                        <a:pt x="782" y="1716"/>
                        <a:pt x="1000" y="1779"/>
                        <a:pt x="1259" y="1779"/>
                      </a:cubicBezTo>
                      <a:cubicBezTo>
                        <a:pt x="1508" y="1779"/>
                        <a:pt x="1795" y="1722"/>
                        <a:pt x="2154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44" y="2386"/>
                        <a:pt x="2122" y="2386"/>
                      </a:cubicBezTo>
                      <a:lnTo>
                        <a:pt x="2501" y="2669"/>
                      </a:lnTo>
                      <a:cubicBezTo>
                        <a:pt x="2522" y="2669"/>
                        <a:pt x="2869" y="2543"/>
                        <a:pt x="3205" y="2386"/>
                      </a:cubicBezTo>
                      <a:lnTo>
                        <a:pt x="3625" y="2701"/>
                      </a:lnTo>
                      <a:lnTo>
                        <a:pt x="3962" y="2533"/>
                      </a:lnTo>
                      <a:lnTo>
                        <a:pt x="3541" y="2218"/>
                      </a:lnTo>
                      <a:cubicBezTo>
                        <a:pt x="4077" y="1903"/>
                        <a:pt x="4203" y="1503"/>
                        <a:pt x="3604" y="1167"/>
                      </a:cubicBezTo>
                      <a:cubicBezTo>
                        <a:pt x="3371" y="1031"/>
                        <a:pt x="3168" y="966"/>
                        <a:pt x="2923" y="966"/>
                      </a:cubicBezTo>
                      <a:cubicBezTo>
                        <a:pt x="2693" y="966"/>
                        <a:pt x="2425" y="1023"/>
                        <a:pt x="2059" y="1135"/>
                      </a:cubicBezTo>
                      <a:lnTo>
                        <a:pt x="1482" y="694"/>
                      </a:lnTo>
                      <a:cubicBezTo>
                        <a:pt x="1755" y="558"/>
                        <a:pt x="2070" y="411"/>
                        <a:pt x="2080" y="400"/>
                      </a:cubicBezTo>
                      <a:lnTo>
                        <a:pt x="1692" y="117"/>
                      </a:lnTo>
                      <a:cubicBezTo>
                        <a:pt x="1671" y="127"/>
                        <a:pt x="1377" y="243"/>
                        <a:pt x="1062" y="390"/>
                      </a:cubicBezTo>
                      <a:lnTo>
                        <a:pt x="536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88"/>
                <p:cNvSpPr/>
                <p:nvPr/>
              </p:nvSpPr>
              <p:spPr>
                <a:xfrm>
                  <a:off x="1523588" y="3094924"/>
                  <a:ext cx="1290839" cy="59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4" h="13266" extrusionOk="0">
                      <a:moveTo>
                        <a:pt x="1" y="5380"/>
                      </a:moveTo>
                      <a:cubicBezTo>
                        <a:pt x="1" y="5380"/>
                        <a:pt x="1" y="5380"/>
                        <a:pt x="1" y="5380"/>
                      </a:cubicBezTo>
                      <a:lnTo>
                        <a:pt x="1" y="5380"/>
                      </a:lnTo>
                      <a:cubicBezTo>
                        <a:pt x="1" y="5380"/>
                        <a:pt x="1" y="5380"/>
                        <a:pt x="1" y="5380"/>
                      </a:cubicBezTo>
                      <a:close/>
                      <a:moveTo>
                        <a:pt x="28884" y="1"/>
                      </a:moveTo>
                      <a:cubicBezTo>
                        <a:pt x="28884" y="157"/>
                        <a:pt x="776" y="5383"/>
                        <a:pt x="16" y="5383"/>
                      </a:cubicBezTo>
                      <a:cubicBezTo>
                        <a:pt x="6" y="5383"/>
                        <a:pt x="1" y="5382"/>
                        <a:pt x="1" y="5380"/>
                      </a:cubicBezTo>
                      <a:lnTo>
                        <a:pt x="1" y="5380"/>
                      </a:lnTo>
                      <a:cubicBezTo>
                        <a:pt x="11" y="6116"/>
                        <a:pt x="11" y="6862"/>
                        <a:pt x="11" y="7598"/>
                      </a:cubicBezTo>
                      <a:cubicBezTo>
                        <a:pt x="11" y="7755"/>
                        <a:pt x="117" y="7902"/>
                        <a:pt x="316" y="8018"/>
                      </a:cubicBezTo>
                      <a:lnTo>
                        <a:pt x="9026" y="13092"/>
                      </a:lnTo>
                      <a:cubicBezTo>
                        <a:pt x="9231" y="13208"/>
                        <a:pt x="9501" y="13266"/>
                        <a:pt x="9772" y="13266"/>
                      </a:cubicBezTo>
                      <a:cubicBezTo>
                        <a:pt x="10042" y="13266"/>
                        <a:pt x="10313" y="13208"/>
                        <a:pt x="10518" y="13092"/>
                      </a:cubicBezTo>
                      <a:lnTo>
                        <a:pt x="28579" y="2659"/>
                      </a:lnTo>
                      <a:cubicBezTo>
                        <a:pt x="28789" y="2533"/>
                        <a:pt x="28894" y="2386"/>
                        <a:pt x="28884" y="2228"/>
                      </a:cubicBezTo>
                      <a:lnTo>
                        <a:pt x="288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88"/>
                <p:cNvSpPr/>
                <p:nvPr/>
              </p:nvSpPr>
              <p:spPr>
                <a:xfrm>
                  <a:off x="1519388" y="2841836"/>
                  <a:ext cx="1299283" cy="74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3" h="16712" extrusionOk="0">
                      <a:moveTo>
                        <a:pt x="19215" y="0"/>
                      </a:moveTo>
                      <a:cubicBezTo>
                        <a:pt x="18946" y="0"/>
                        <a:pt x="18676" y="61"/>
                        <a:pt x="18471" y="181"/>
                      </a:cubicBezTo>
                      <a:lnTo>
                        <a:pt x="410" y="10604"/>
                      </a:lnTo>
                      <a:cubicBezTo>
                        <a:pt x="0" y="10846"/>
                        <a:pt x="0" y="11234"/>
                        <a:pt x="400" y="11466"/>
                      </a:cubicBezTo>
                      <a:lnTo>
                        <a:pt x="9120" y="16530"/>
                      </a:lnTo>
                      <a:cubicBezTo>
                        <a:pt x="9320" y="16651"/>
                        <a:pt x="9588" y="16711"/>
                        <a:pt x="9857" y="16711"/>
                      </a:cubicBezTo>
                      <a:cubicBezTo>
                        <a:pt x="10126" y="16711"/>
                        <a:pt x="10397" y="16651"/>
                        <a:pt x="10601" y="16530"/>
                      </a:cubicBezTo>
                      <a:lnTo>
                        <a:pt x="28673" y="6097"/>
                      </a:lnTo>
                      <a:cubicBezTo>
                        <a:pt x="29072" y="5866"/>
                        <a:pt x="29083" y="5477"/>
                        <a:pt x="28673" y="5246"/>
                      </a:cubicBezTo>
                      <a:lnTo>
                        <a:pt x="19952" y="181"/>
                      </a:lnTo>
                      <a:cubicBezTo>
                        <a:pt x="19753" y="61"/>
                        <a:pt x="19485" y="0"/>
                        <a:pt x="19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88"/>
                <p:cNvSpPr/>
                <p:nvPr/>
              </p:nvSpPr>
              <p:spPr>
                <a:xfrm>
                  <a:off x="1826357" y="3329294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7" y="1"/>
                      </a:moveTo>
                      <a:cubicBezTo>
                        <a:pt x="1303" y="1"/>
                        <a:pt x="909" y="87"/>
                        <a:pt x="610" y="260"/>
                      </a:cubicBezTo>
                      <a:cubicBezTo>
                        <a:pt x="1" y="607"/>
                        <a:pt x="1" y="1175"/>
                        <a:pt x="599" y="1521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5" y="1521"/>
                      </a:cubicBezTo>
                      <a:cubicBezTo>
                        <a:pt x="3373" y="1175"/>
                        <a:pt x="3373" y="607"/>
                        <a:pt x="2785" y="260"/>
                      </a:cubicBezTo>
                      <a:cubicBezTo>
                        <a:pt x="2485" y="87"/>
                        <a:pt x="2091" y="1"/>
                        <a:pt x="1697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88"/>
                <p:cNvSpPr/>
                <p:nvPr/>
              </p:nvSpPr>
              <p:spPr>
                <a:xfrm>
                  <a:off x="2074666" y="3146570"/>
                  <a:ext cx="188305" cy="121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2712" extrusionOk="0">
                      <a:moveTo>
                        <a:pt x="1177" y="873"/>
                      </a:moveTo>
                      <a:lnTo>
                        <a:pt x="1682" y="1251"/>
                      </a:lnTo>
                      <a:cubicBezTo>
                        <a:pt x="1508" y="1295"/>
                        <a:pt x="1390" y="1316"/>
                        <a:pt x="1299" y="1316"/>
                      </a:cubicBezTo>
                      <a:cubicBezTo>
                        <a:pt x="1212" y="1316"/>
                        <a:pt x="1149" y="1297"/>
                        <a:pt x="1083" y="1261"/>
                      </a:cubicBezTo>
                      <a:cubicBezTo>
                        <a:pt x="925" y="1167"/>
                        <a:pt x="936" y="1030"/>
                        <a:pt x="1177" y="873"/>
                      </a:cubicBezTo>
                      <a:close/>
                      <a:moveTo>
                        <a:pt x="2855" y="1451"/>
                      </a:moveTo>
                      <a:cubicBezTo>
                        <a:pt x="2956" y="1451"/>
                        <a:pt x="3030" y="1473"/>
                        <a:pt x="3100" y="1514"/>
                      </a:cubicBezTo>
                      <a:cubicBezTo>
                        <a:pt x="3289" y="1619"/>
                        <a:pt x="3321" y="1756"/>
                        <a:pt x="3121" y="1903"/>
                      </a:cubicBezTo>
                      <a:lnTo>
                        <a:pt x="2554" y="1493"/>
                      </a:lnTo>
                      <a:cubicBezTo>
                        <a:pt x="2679" y="1465"/>
                        <a:pt x="2776" y="1451"/>
                        <a:pt x="2855" y="1451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47" y="558"/>
                      </a:lnTo>
                      <a:lnTo>
                        <a:pt x="694" y="589"/>
                      </a:lnTo>
                      <a:cubicBezTo>
                        <a:pt x="137" y="915"/>
                        <a:pt x="0" y="1272"/>
                        <a:pt x="579" y="1598"/>
                      </a:cubicBezTo>
                      <a:cubicBezTo>
                        <a:pt x="793" y="1726"/>
                        <a:pt x="1011" y="1789"/>
                        <a:pt x="1270" y="1789"/>
                      </a:cubicBezTo>
                      <a:cubicBezTo>
                        <a:pt x="1518" y="1789"/>
                        <a:pt x="1805" y="1732"/>
                        <a:pt x="2165" y="1619"/>
                      </a:cubicBezTo>
                      <a:lnTo>
                        <a:pt x="2795" y="2081"/>
                      </a:lnTo>
                      <a:cubicBezTo>
                        <a:pt x="2512" y="2239"/>
                        <a:pt x="2155" y="2386"/>
                        <a:pt x="2134" y="2396"/>
                      </a:cubicBezTo>
                      <a:lnTo>
                        <a:pt x="2512" y="2680"/>
                      </a:lnTo>
                      <a:cubicBezTo>
                        <a:pt x="2533" y="2669"/>
                        <a:pt x="2879" y="2554"/>
                        <a:pt x="3215" y="2396"/>
                      </a:cubicBezTo>
                      <a:lnTo>
                        <a:pt x="3636" y="2711"/>
                      </a:lnTo>
                      <a:lnTo>
                        <a:pt x="3972" y="2543"/>
                      </a:lnTo>
                      <a:lnTo>
                        <a:pt x="3552" y="2228"/>
                      </a:lnTo>
                      <a:cubicBezTo>
                        <a:pt x="4088" y="1913"/>
                        <a:pt x="4214" y="1514"/>
                        <a:pt x="3615" y="1167"/>
                      </a:cubicBezTo>
                      <a:cubicBezTo>
                        <a:pt x="3381" y="1037"/>
                        <a:pt x="3179" y="974"/>
                        <a:pt x="2933" y="974"/>
                      </a:cubicBezTo>
                      <a:cubicBezTo>
                        <a:pt x="2703" y="974"/>
                        <a:pt x="2436" y="1029"/>
                        <a:pt x="2071" y="1135"/>
                      </a:cubicBezTo>
                      <a:lnTo>
                        <a:pt x="1492" y="705"/>
                      </a:lnTo>
                      <a:cubicBezTo>
                        <a:pt x="1755" y="568"/>
                        <a:pt x="2081" y="411"/>
                        <a:pt x="2092" y="411"/>
                      </a:cubicBezTo>
                      <a:lnTo>
                        <a:pt x="1703" y="127"/>
                      </a:lnTo>
                      <a:cubicBezTo>
                        <a:pt x="1682" y="138"/>
                        <a:pt x="138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88"/>
                <p:cNvSpPr/>
                <p:nvPr/>
              </p:nvSpPr>
              <p:spPr>
                <a:xfrm>
                  <a:off x="1459746" y="2982297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3" y="0"/>
                      </a:moveTo>
                      <a:cubicBezTo>
                        <a:pt x="28873" y="156"/>
                        <a:pt x="828" y="5373"/>
                        <a:pt x="18" y="5373"/>
                      </a:cubicBezTo>
                      <a:cubicBezTo>
                        <a:pt x="7" y="5373"/>
                        <a:pt x="1" y="5372"/>
                        <a:pt x="1" y="5370"/>
                      </a:cubicBezTo>
                      <a:lnTo>
                        <a:pt x="1" y="5370"/>
                      </a:lnTo>
                      <a:cubicBezTo>
                        <a:pt x="1" y="6115"/>
                        <a:pt x="1" y="6851"/>
                        <a:pt x="12" y="7586"/>
                      </a:cubicBezTo>
                      <a:cubicBezTo>
                        <a:pt x="12" y="7744"/>
                        <a:pt x="106" y="7901"/>
                        <a:pt x="306" y="8017"/>
                      </a:cubicBezTo>
                      <a:lnTo>
                        <a:pt x="9026" y="13082"/>
                      </a:lnTo>
                      <a:cubicBezTo>
                        <a:pt x="9231" y="13202"/>
                        <a:pt x="9499" y="13262"/>
                        <a:pt x="9767" y="13262"/>
                      </a:cubicBezTo>
                      <a:cubicBezTo>
                        <a:pt x="10035" y="13262"/>
                        <a:pt x="10303" y="13202"/>
                        <a:pt x="10507" y="13082"/>
                      </a:cubicBezTo>
                      <a:lnTo>
                        <a:pt x="28579" y="2648"/>
                      </a:lnTo>
                      <a:cubicBezTo>
                        <a:pt x="28779" y="2533"/>
                        <a:pt x="28884" y="2375"/>
                        <a:pt x="28884" y="2218"/>
                      </a:cubicBezTo>
                      <a:cubicBezTo>
                        <a:pt x="28884" y="1482"/>
                        <a:pt x="28884" y="736"/>
                        <a:pt x="28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88"/>
                <p:cNvSpPr/>
                <p:nvPr/>
              </p:nvSpPr>
              <p:spPr>
                <a:xfrm>
                  <a:off x="1455055" y="2729074"/>
                  <a:ext cx="1299328" cy="74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6" extrusionOk="0">
                      <a:moveTo>
                        <a:pt x="19223" y="0"/>
                      </a:moveTo>
                      <a:cubicBezTo>
                        <a:pt x="18955" y="0"/>
                        <a:pt x="18687" y="58"/>
                        <a:pt x="18482" y="174"/>
                      </a:cubicBezTo>
                      <a:lnTo>
                        <a:pt x="411" y="10606"/>
                      </a:lnTo>
                      <a:cubicBezTo>
                        <a:pt x="1" y="10838"/>
                        <a:pt x="1" y="11227"/>
                        <a:pt x="411" y="11468"/>
                      </a:cubicBezTo>
                      <a:lnTo>
                        <a:pt x="9120" y="16532"/>
                      </a:lnTo>
                      <a:cubicBezTo>
                        <a:pt x="9325" y="16648"/>
                        <a:pt x="9596" y="16706"/>
                        <a:pt x="9867" y="16706"/>
                      </a:cubicBezTo>
                      <a:cubicBezTo>
                        <a:pt x="10137" y="16706"/>
                        <a:pt x="10408" y="16648"/>
                        <a:pt x="10612" y="16532"/>
                      </a:cubicBezTo>
                      <a:lnTo>
                        <a:pt x="28674" y="6099"/>
                      </a:lnTo>
                      <a:cubicBezTo>
                        <a:pt x="29083" y="5857"/>
                        <a:pt x="29083" y="5479"/>
                        <a:pt x="28684" y="5238"/>
                      </a:cubicBezTo>
                      <a:lnTo>
                        <a:pt x="19963" y="174"/>
                      </a:lnTo>
                      <a:cubicBezTo>
                        <a:pt x="19759" y="58"/>
                        <a:pt x="19491" y="0"/>
                        <a:pt x="19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88"/>
                <p:cNvSpPr/>
                <p:nvPr/>
              </p:nvSpPr>
              <p:spPr>
                <a:xfrm>
                  <a:off x="1762515" y="3216622"/>
                  <a:ext cx="150733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1782" extrusionOk="0">
                      <a:moveTo>
                        <a:pt x="1691" y="1"/>
                      </a:moveTo>
                      <a:cubicBezTo>
                        <a:pt x="1298" y="1"/>
                        <a:pt x="904" y="88"/>
                        <a:pt x="599" y="261"/>
                      </a:cubicBezTo>
                      <a:cubicBezTo>
                        <a:pt x="1" y="608"/>
                        <a:pt x="1" y="1175"/>
                        <a:pt x="599" y="1522"/>
                      </a:cubicBezTo>
                      <a:cubicBezTo>
                        <a:pt x="894" y="1695"/>
                        <a:pt x="1285" y="1782"/>
                        <a:pt x="1678" y="1782"/>
                      </a:cubicBezTo>
                      <a:cubicBezTo>
                        <a:pt x="2070" y="1782"/>
                        <a:pt x="2465" y="1695"/>
                        <a:pt x="2764" y="1522"/>
                      </a:cubicBezTo>
                      <a:cubicBezTo>
                        <a:pt x="3373" y="1175"/>
                        <a:pt x="3373" y="608"/>
                        <a:pt x="2775" y="261"/>
                      </a:cubicBezTo>
                      <a:cubicBezTo>
                        <a:pt x="2475" y="88"/>
                        <a:pt x="2084" y="1"/>
                        <a:pt x="1691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88"/>
                <p:cNvSpPr/>
                <p:nvPr/>
              </p:nvSpPr>
              <p:spPr>
                <a:xfrm>
                  <a:off x="2296215" y="2908224"/>
                  <a:ext cx="151180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782" extrusionOk="0">
                      <a:moveTo>
                        <a:pt x="1698" y="1"/>
                      </a:moveTo>
                      <a:cubicBezTo>
                        <a:pt x="1304" y="1"/>
                        <a:pt x="910" y="88"/>
                        <a:pt x="610" y="261"/>
                      </a:cubicBezTo>
                      <a:cubicBezTo>
                        <a:pt x="12" y="608"/>
                        <a:pt x="1" y="1175"/>
                        <a:pt x="600" y="1522"/>
                      </a:cubicBezTo>
                      <a:cubicBezTo>
                        <a:pt x="899" y="1695"/>
                        <a:pt x="1293" y="1782"/>
                        <a:pt x="1687" y="1782"/>
                      </a:cubicBezTo>
                      <a:cubicBezTo>
                        <a:pt x="2081" y="1782"/>
                        <a:pt x="2475" y="1695"/>
                        <a:pt x="2774" y="1522"/>
                      </a:cubicBezTo>
                      <a:cubicBezTo>
                        <a:pt x="3384" y="1175"/>
                        <a:pt x="3384" y="608"/>
                        <a:pt x="2785" y="261"/>
                      </a:cubicBezTo>
                      <a:cubicBezTo>
                        <a:pt x="2486" y="88"/>
                        <a:pt x="2092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E3F5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88"/>
                <p:cNvSpPr/>
                <p:nvPr/>
              </p:nvSpPr>
              <p:spPr>
                <a:xfrm>
                  <a:off x="2010824" y="3033897"/>
                  <a:ext cx="187814" cy="120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2" extrusionOk="0">
                      <a:moveTo>
                        <a:pt x="1167" y="873"/>
                      </a:moveTo>
                      <a:lnTo>
                        <a:pt x="1682" y="1241"/>
                      </a:lnTo>
                      <a:cubicBezTo>
                        <a:pt x="1508" y="1290"/>
                        <a:pt x="1391" y="1313"/>
                        <a:pt x="1299" y="1313"/>
                      </a:cubicBezTo>
                      <a:cubicBezTo>
                        <a:pt x="1213" y="1313"/>
                        <a:pt x="1149" y="1292"/>
                        <a:pt x="1083" y="1252"/>
                      </a:cubicBezTo>
                      <a:cubicBezTo>
                        <a:pt x="915" y="1157"/>
                        <a:pt x="925" y="1021"/>
                        <a:pt x="1167" y="873"/>
                      </a:cubicBezTo>
                      <a:close/>
                      <a:moveTo>
                        <a:pt x="2860" y="1443"/>
                      </a:moveTo>
                      <a:cubicBezTo>
                        <a:pt x="2954" y="1443"/>
                        <a:pt x="3027" y="1464"/>
                        <a:pt x="3100" y="1504"/>
                      </a:cubicBezTo>
                      <a:cubicBezTo>
                        <a:pt x="3290" y="1619"/>
                        <a:pt x="3321" y="1756"/>
                        <a:pt x="3111" y="1903"/>
                      </a:cubicBezTo>
                      <a:lnTo>
                        <a:pt x="2554" y="1493"/>
                      </a:lnTo>
                      <a:cubicBezTo>
                        <a:pt x="2681" y="1459"/>
                        <a:pt x="2778" y="1443"/>
                        <a:pt x="2860" y="1443"/>
                      </a:cubicBezTo>
                      <a:close/>
                      <a:moveTo>
                        <a:pt x="547" y="1"/>
                      </a:moveTo>
                      <a:lnTo>
                        <a:pt x="243" y="180"/>
                      </a:lnTo>
                      <a:lnTo>
                        <a:pt x="736" y="547"/>
                      </a:lnTo>
                      <a:lnTo>
                        <a:pt x="684" y="579"/>
                      </a:lnTo>
                      <a:cubicBezTo>
                        <a:pt x="127" y="905"/>
                        <a:pt x="1" y="1262"/>
                        <a:pt x="568" y="1598"/>
                      </a:cubicBezTo>
                      <a:cubicBezTo>
                        <a:pt x="786" y="1720"/>
                        <a:pt x="1004" y="1781"/>
                        <a:pt x="1261" y="1781"/>
                      </a:cubicBezTo>
                      <a:cubicBezTo>
                        <a:pt x="1512" y="1781"/>
                        <a:pt x="1801" y="1723"/>
                        <a:pt x="2165" y="1609"/>
                      </a:cubicBezTo>
                      <a:lnTo>
                        <a:pt x="2795" y="2081"/>
                      </a:lnTo>
                      <a:cubicBezTo>
                        <a:pt x="2501" y="2228"/>
                        <a:pt x="2155" y="2386"/>
                        <a:pt x="2134" y="2396"/>
                      </a:cubicBezTo>
                      <a:lnTo>
                        <a:pt x="2512" y="2681"/>
                      </a:lnTo>
                      <a:cubicBezTo>
                        <a:pt x="2533" y="2670"/>
                        <a:pt x="2869" y="2544"/>
                        <a:pt x="3216" y="2386"/>
                      </a:cubicBezTo>
                      <a:lnTo>
                        <a:pt x="3636" y="2702"/>
                      </a:lnTo>
                      <a:lnTo>
                        <a:pt x="3972" y="2544"/>
                      </a:lnTo>
                      <a:lnTo>
                        <a:pt x="3542" y="2218"/>
                      </a:lnTo>
                      <a:cubicBezTo>
                        <a:pt x="4077" y="1903"/>
                        <a:pt x="4203" y="1514"/>
                        <a:pt x="3605" y="1168"/>
                      </a:cubicBezTo>
                      <a:cubicBezTo>
                        <a:pt x="3377" y="1032"/>
                        <a:pt x="3174" y="966"/>
                        <a:pt x="2929" y="966"/>
                      </a:cubicBezTo>
                      <a:cubicBezTo>
                        <a:pt x="2699" y="966"/>
                        <a:pt x="2431" y="1024"/>
                        <a:pt x="2071" y="1136"/>
                      </a:cubicBezTo>
                      <a:lnTo>
                        <a:pt x="1482" y="694"/>
                      </a:lnTo>
                      <a:cubicBezTo>
                        <a:pt x="1756" y="558"/>
                        <a:pt x="2071" y="411"/>
                        <a:pt x="2092" y="400"/>
                      </a:cubicBezTo>
                      <a:lnTo>
                        <a:pt x="1693" y="117"/>
                      </a:lnTo>
                      <a:cubicBezTo>
                        <a:pt x="1682" y="127"/>
                        <a:pt x="1377" y="243"/>
                        <a:pt x="1072" y="390"/>
                      </a:cubicBezTo>
                      <a:lnTo>
                        <a:pt x="547" y="1"/>
                      </a:lnTo>
                      <a:close/>
                    </a:path>
                  </a:pathLst>
                </a:custGeom>
                <a:solidFill>
                  <a:srgbClr val="7CB5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88"/>
                <p:cNvSpPr/>
                <p:nvPr/>
              </p:nvSpPr>
              <p:spPr>
                <a:xfrm>
                  <a:off x="1555531" y="2882312"/>
                  <a:ext cx="1290393" cy="5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4" h="13263" extrusionOk="0">
                      <a:moveTo>
                        <a:pt x="28872" y="1"/>
                      </a:moveTo>
                      <a:cubicBezTo>
                        <a:pt x="28872" y="156"/>
                        <a:pt x="831" y="5373"/>
                        <a:pt x="18" y="5373"/>
                      </a:cubicBezTo>
                      <a:cubicBezTo>
                        <a:pt x="6" y="5373"/>
                        <a:pt x="0" y="5371"/>
                        <a:pt x="0" y="5369"/>
                      </a:cubicBezTo>
                      <a:lnTo>
                        <a:pt x="0" y="5369"/>
                      </a:lnTo>
                      <a:cubicBezTo>
                        <a:pt x="0" y="6116"/>
                        <a:pt x="0" y="6851"/>
                        <a:pt x="11" y="7597"/>
                      </a:cubicBezTo>
                      <a:cubicBezTo>
                        <a:pt x="11" y="7744"/>
                        <a:pt x="105" y="7902"/>
                        <a:pt x="305" y="8017"/>
                      </a:cubicBezTo>
                      <a:lnTo>
                        <a:pt x="9026" y="13081"/>
                      </a:lnTo>
                      <a:cubicBezTo>
                        <a:pt x="9230" y="13202"/>
                        <a:pt x="9498" y="13263"/>
                        <a:pt x="9766" y="13263"/>
                      </a:cubicBezTo>
                      <a:cubicBezTo>
                        <a:pt x="10034" y="13263"/>
                        <a:pt x="10302" y="13202"/>
                        <a:pt x="10507" y="13081"/>
                      </a:cubicBezTo>
                      <a:lnTo>
                        <a:pt x="28578" y="2648"/>
                      </a:lnTo>
                      <a:cubicBezTo>
                        <a:pt x="28778" y="2532"/>
                        <a:pt x="28883" y="2375"/>
                        <a:pt x="28883" y="2217"/>
                      </a:cubicBezTo>
                      <a:cubicBezTo>
                        <a:pt x="28883" y="1482"/>
                        <a:pt x="28883" y="736"/>
                        <a:pt x="28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7350" cap="flat" cmpd="sng">
                  <a:solidFill>
                    <a:srgbClr val="7CB53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88"/>
                <p:cNvSpPr/>
                <p:nvPr/>
              </p:nvSpPr>
              <p:spPr>
                <a:xfrm>
                  <a:off x="1550795" y="2629044"/>
                  <a:ext cx="1299328" cy="74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4" h="16708" extrusionOk="0">
                      <a:moveTo>
                        <a:pt x="19223" y="1"/>
                      </a:moveTo>
                      <a:cubicBezTo>
                        <a:pt x="18955" y="1"/>
                        <a:pt x="18687" y="59"/>
                        <a:pt x="18483" y="174"/>
                      </a:cubicBezTo>
                      <a:lnTo>
                        <a:pt x="411" y="10608"/>
                      </a:lnTo>
                      <a:cubicBezTo>
                        <a:pt x="1" y="10839"/>
                        <a:pt x="1" y="11227"/>
                        <a:pt x="411" y="11469"/>
                      </a:cubicBezTo>
                      <a:lnTo>
                        <a:pt x="9121" y="16534"/>
                      </a:lnTo>
                      <a:cubicBezTo>
                        <a:pt x="9326" y="16649"/>
                        <a:pt x="9597" y="16707"/>
                        <a:pt x="9867" y="16707"/>
                      </a:cubicBezTo>
                      <a:cubicBezTo>
                        <a:pt x="10138" y="16707"/>
                        <a:pt x="10408" y="16649"/>
                        <a:pt x="10613" y="16534"/>
                      </a:cubicBezTo>
                      <a:lnTo>
                        <a:pt x="28674" y="6100"/>
                      </a:lnTo>
                      <a:cubicBezTo>
                        <a:pt x="29084" y="5859"/>
                        <a:pt x="29084" y="5481"/>
                        <a:pt x="28684" y="5238"/>
                      </a:cubicBezTo>
                      <a:lnTo>
                        <a:pt x="19964" y="174"/>
                      </a:lnTo>
                      <a:cubicBezTo>
                        <a:pt x="19759" y="59"/>
                        <a:pt x="19491" y="1"/>
                        <a:pt x="192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7CB53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88"/>
                <p:cNvSpPr/>
                <p:nvPr/>
              </p:nvSpPr>
              <p:spPr>
                <a:xfrm>
                  <a:off x="1705285" y="2717369"/>
                  <a:ext cx="990445" cy="56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0" h="12753" extrusionOk="0">
                      <a:moveTo>
                        <a:pt x="11099" y="3921"/>
                      </a:moveTo>
                      <a:cubicBezTo>
                        <a:pt x="12182" y="3921"/>
                        <a:pt x="13265" y="4160"/>
                        <a:pt x="14089" y="4638"/>
                      </a:cubicBezTo>
                      <a:cubicBezTo>
                        <a:pt x="15739" y="5594"/>
                        <a:pt x="15728" y="7149"/>
                        <a:pt x="14068" y="8116"/>
                      </a:cubicBezTo>
                      <a:cubicBezTo>
                        <a:pt x="13238" y="8594"/>
                        <a:pt x="12153" y="8833"/>
                        <a:pt x="11070" y="8833"/>
                      </a:cubicBezTo>
                      <a:cubicBezTo>
                        <a:pt x="9986" y="8833"/>
                        <a:pt x="8904" y="8594"/>
                        <a:pt x="8079" y="8116"/>
                      </a:cubicBezTo>
                      <a:cubicBezTo>
                        <a:pt x="6430" y="7149"/>
                        <a:pt x="6440" y="5594"/>
                        <a:pt x="8100" y="4638"/>
                      </a:cubicBezTo>
                      <a:cubicBezTo>
                        <a:pt x="8930" y="4160"/>
                        <a:pt x="10015" y="3921"/>
                        <a:pt x="11099" y="3921"/>
                      </a:cubicBezTo>
                      <a:close/>
                      <a:moveTo>
                        <a:pt x="17143" y="1"/>
                      </a:moveTo>
                      <a:cubicBezTo>
                        <a:pt x="17087" y="1"/>
                        <a:pt x="17022" y="15"/>
                        <a:pt x="16937" y="46"/>
                      </a:cubicBezTo>
                      <a:cubicBezTo>
                        <a:pt x="16585" y="199"/>
                        <a:pt x="16167" y="275"/>
                        <a:pt x="15751" y="275"/>
                      </a:cubicBezTo>
                      <a:cubicBezTo>
                        <a:pt x="15334" y="275"/>
                        <a:pt x="14919" y="199"/>
                        <a:pt x="14572" y="46"/>
                      </a:cubicBezTo>
                      <a:cubicBezTo>
                        <a:pt x="14510" y="23"/>
                        <a:pt x="14443" y="10"/>
                        <a:pt x="14378" y="10"/>
                      </a:cubicBezTo>
                      <a:cubicBezTo>
                        <a:pt x="14301" y="10"/>
                        <a:pt x="14226" y="28"/>
                        <a:pt x="14163" y="67"/>
                      </a:cubicBezTo>
                      <a:lnTo>
                        <a:pt x="189" y="8137"/>
                      </a:lnTo>
                      <a:cubicBezTo>
                        <a:pt x="63" y="8200"/>
                        <a:pt x="52" y="8295"/>
                        <a:pt x="147" y="8368"/>
                      </a:cubicBezTo>
                      <a:cubicBezTo>
                        <a:pt x="672" y="8778"/>
                        <a:pt x="672" y="9334"/>
                        <a:pt x="136" y="9745"/>
                      </a:cubicBezTo>
                      <a:cubicBezTo>
                        <a:pt x="0" y="9860"/>
                        <a:pt x="42" y="9902"/>
                        <a:pt x="178" y="9986"/>
                      </a:cubicBezTo>
                      <a:lnTo>
                        <a:pt x="4812" y="12686"/>
                      </a:lnTo>
                      <a:cubicBezTo>
                        <a:pt x="4896" y="12728"/>
                        <a:pt x="4956" y="12753"/>
                        <a:pt x="5029" y="12753"/>
                      </a:cubicBezTo>
                      <a:cubicBezTo>
                        <a:pt x="5084" y="12753"/>
                        <a:pt x="5146" y="12739"/>
                        <a:pt x="5232" y="12707"/>
                      </a:cubicBezTo>
                      <a:cubicBezTo>
                        <a:pt x="5584" y="12555"/>
                        <a:pt x="6002" y="12479"/>
                        <a:pt x="6419" y="12479"/>
                      </a:cubicBezTo>
                      <a:cubicBezTo>
                        <a:pt x="6837" y="12479"/>
                        <a:pt x="7255" y="12555"/>
                        <a:pt x="7607" y="12707"/>
                      </a:cubicBezTo>
                      <a:cubicBezTo>
                        <a:pt x="7666" y="12730"/>
                        <a:pt x="7727" y="12741"/>
                        <a:pt x="7787" y="12741"/>
                      </a:cubicBezTo>
                      <a:cubicBezTo>
                        <a:pt x="7866" y="12741"/>
                        <a:pt x="7945" y="12722"/>
                        <a:pt x="8016" y="12686"/>
                      </a:cubicBezTo>
                      <a:lnTo>
                        <a:pt x="21990" y="4617"/>
                      </a:lnTo>
                      <a:cubicBezTo>
                        <a:pt x="22106" y="4543"/>
                        <a:pt x="22127" y="4459"/>
                        <a:pt x="22032" y="4375"/>
                      </a:cubicBezTo>
                      <a:cubicBezTo>
                        <a:pt x="21497" y="3976"/>
                        <a:pt x="21507" y="3409"/>
                        <a:pt x="22032" y="3009"/>
                      </a:cubicBezTo>
                      <a:cubicBezTo>
                        <a:pt x="22169" y="2894"/>
                        <a:pt x="22127" y="2841"/>
                        <a:pt x="21990" y="2768"/>
                      </a:cubicBezTo>
                      <a:lnTo>
                        <a:pt x="17357" y="67"/>
                      </a:lnTo>
                      <a:cubicBezTo>
                        <a:pt x="17279" y="26"/>
                        <a:pt x="17218" y="1"/>
                        <a:pt x="17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88"/>
                <p:cNvSpPr/>
                <p:nvPr/>
              </p:nvSpPr>
              <p:spPr>
                <a:xfrm>
                  <a:off x="1858300" y="3116637"/>
                  <a:ext cx="150689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1782" extrusionOk="0">
                      <a:moveTo>
                        <a:pt x="1690" y="1"/>
                      </a:moveTo>
                      <a:cubicBezTo>
                        <a:pt x="1297" y="1"/>
                        <a:pt x="903" y="88"/>
                        <a:pt x="599" y="261"/>
                      </a:cubicBezTo>
                      <a:cubicBezTo>
                        <a:pt x="0" y="608"/>
                        <a:pt x="0" y="1175"/>
                        <a:pt x="589" y="1522"/>
                      </a:cubicBezTo>
                      <a:cubicBezTo>
                        <a:pt x="888" y="1695"/>
                        <a:pt x="1282" y="1782"/>
                        <a:pt x="1676" y="1782"/>
                      </a:cubicBezTo>
                      <a:cubicBezTo>
                        <a:pt x="2070" y="1782"/>
                        <a:pt x="2464" y="1695"/>
                        <a:pt x="2763" y="1522"/>
                      </a:cubicBezTo>
                      <a:cubicBezTo>
                        <a:pt x="3372" y="1175"/>
                        <a:pt x="3372" y="608"/>
                        <a:pt x="2774" y="261"/>
                      </a:cubicBezTo>
                      <a:cubicBezTo>
                        <a:pt x="2474" y="88"/>
                        <a:pt x="2083" y="1"/>
                        <a:pt x="16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88"/>
                <p:cNvSpPr/>
                <p:nvPr/>
              </p:nvSpPr>
              <p:spPr>
                <a:xfrm>
                  <a:off x="2391956" y="2808284"/>
                  <a:ext cx="151225" cy="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1782" extrusionOk="0">
                      <a:moveTo>
                        <a:pt x="1698" y="0"/>
                      </a:moveTo>
                      <a:cubicBezTo>
                        <a:pt x="1304" y="0"/>
                        <a:pt x="910" y="87"/>
                        <a:pt x="610" y="260"/>
                      </a:cubicBezTo>
                      <a:cubicBezTo>
                        <a:pt x="12" y="607"/>
                        <a:pt x="1" y="1174"/>
                        <a:pt x="600" y="1521"/>
                      </a:cubicBezTo>
                      <a:cubicBezTo>
                        <a:pt x="899" y="1694"/>
                        <a:pt x="1293" y="1781"/>
                        <a:pt x="1687" y="1781"/>
                      </a:cubicBezTo>
                      <a:cubicBezTo>
                        <a:pt x="2081" y="1781"/>
                        <a:pt x="2476" y="1694"/>
                        <a:pt x="2775" y="1521"/>
                      </a:cubicBezTo>
                      <a:cubicBezTo>
                        <a:pt x="3384" y="1174"/>
                        <a:pt x="3384" y="607"/>
                        <a:pt x="2786" y="260"/>
                      </a:cubicBezTo>
                      <a:cubicBezTo>
                        <a:pt x="2486" y="87"/>
                        <a:pt x="2092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88"/>
                <p:cNvSpPr/>
                <p:nvPr/>
              </p:nvSpPr>
              <p:spPr>
                <a:xfrm>
                  <a:off x="2106565" y="2933957"/>
                  <a:ext cx="187814" cy="12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2701" extrusionOk="0">
                      <a:moveTo>
                        <a:pt x="1168" y="872"/>
                      </a:moveTo>
                      <a:lnTo>
                        <a:pt x="1682" y="1250"/>
                      </a:lnTo>
                      <a:cubicBezTo>
                        <a:pt x="1514" y="1292"/>
                        <a:pt x="1398" y="1313"/>
                        <a:pt x="1308" y="1313"/>
                      </a:cubicBezTo>
                      <a:cubicBezTo>
                        <a:pt x="1217" y="1313"/>
                        <a:pt x="1152" y="1292"/>
                        <a:pt x="1083" y="1250"/>
                      </a:cubicBezTo>
                      <a:cubicBezTo>
                        <a:pt x="915" y="1156"/>
                        <a:pt x="936" y="1030"/>
                        <a:pt x="1168" y="872"/>
                      </a:cubicBezTo>
                      <a:close/>
                      <a:moveTo>
                        <a:pt x="2860" y="1442"/>
                      </a:moveTo>
                      <a:cubicBezTo>
                        <a:pt x="2954" y="1442"/>
                        <a:pt x="3027" y="1463"/>
                        <a:pt x="3101" y="1502"/>
                      </a:cubicBezTo>
                      <a:cubicBezTo>
                        <a:pt x="3290" y="1618"/>
                        <a:pt x="3321" y="1755"/>
                        <a:pt x="3111" y="1902"/>
                      </a:cubicBezTo>
                      <a:lnTo>
                        <a:pt x="2554" y="1492"/>
                      </a:lnTo>
                      <a:cubicBezTo>
                        <a:pt x="2681" y="1458"/>
                        <a:pt x="2779" y="1442"/>
                        <a:pt x="2860" y="1442"/>
                      </a:cubicBezTo>
                      <a:close/>
                      <a:moveTo>
                        <a:pt x="547" y="0"/>
                      </a:moveTo>
                      <a:lnTo>
                        <a:pt x="243" y="179"/>
                      </a:lnTo>
                      <a:lnTo>
                        <a:pt x="736" y="547"/>
                      </a:lnTo>
                      <a:lnTo>
                        <a:pt x="684" y="578"/>
                      </a:lnTo>
                      <a:cubicBezTo>
                        <a:pt x="127" y="904"/>
                        <a:pt x="1" y="1261"/>
                        <a:pt x="568" y="1597"/>
                      </a:cubicBezTo>
                      <a:cubicBezTo>
                        <a:pt x="786" y="1719"/>
                        <a:pt x="1004" y="1780"/>
                        <a:pt x="1261" y="1780"/>
                      </a:cubicBezTo>
                      <a:cubicBezTo>
                        <a:pt x="1512" y="1780"/>
                        <a:pt x="1801" y="1722"/>
                        <a:pt x="2165" y="1608"/>
                      </a:cubicBezTo>
                      <a:lnTo>
                        <a:pt x="2796" y="2081"/>
                      </a:lnTo>
                      <a:cubicBezTo>
                        <a:pt x="2501" y="2228"/>
                        <a:pt x="2155" y="2385"/>
                        <a:pt x="2134" y="2396"/>
                      </a:cubicBezTo>
                      <a:lnTo>
                        <a:pt x="2512" y="2679"/>
                      </a:lnTo>
                      <a:cubicBezTo>
                        <a:pt x="2533" y="2669"/>
                        <a:pt x="2870" y="2543"/>
                        <a:pt x="3216" y="2385"/>
                      </a:cubicBezTo>
                      <a:lnTo>
                        <a:pt x="3636" y="2700"/>
                      </a:lnTo>
                      <a:lnTo>
                        <a:pt x="3972" y="2543"/>
                      </a:lnTo>
                      <a:lnTo>
                        <a:pt x="3542" y="2217"/>
                      </a:lnTo>
                      <a:cubicBezTo>
                        <a:pt x="4077" y="1913"/>
                        <a:pt x="4204" y="1513"/>
                        <a:pt x="3605" y="1166"/>
                      </a:cubicBezTo>
                      <a:cubicBezTo>
                        <a:pt x="3380" y="1032"/>
                        <a:pt x="3179" y="969"/>
                        <a:pt x="2937" y="969"/>
                      </a:cubicBezTo>
                      <a:cubicBezTo>
                        <a:pt x="2705" y="969"/>
                        <a:pt x="2436" y="1027"/>
                        <a:pt x="2071" y="1135"/>
                      </a:cubicBezTo>
                      <a:lnTo>
                        <a:pt x="1483" y="694"/>
                      </a:lnTo>
                      <a:cubicBezTo>
                        <a:pt x="1756" y="557"/>
                        <a:pt x="2071" y="410"/>
                        <a:pt x="2092" y="400"/>
                      </a:cubicBezTo>
                      <a:lnTo>
                        <a:pt x="1693" y="126"/>
                      </a:lnTo>
                      <a:cubicBezTo>
                        <a:pt x="1682" y="126"/>
                        <a:pt x="1378" y="242"/>
                        <a:pt x="1073" y="389"/>
                      </a:cubicBez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88"/>
              <p:cNvGrpSpPr/>
              <p:nvPr/>
            </p:nvGrpSpPr>
            <p:grpSpPr>
              <a:xfrm>
                <a:off x="6318506" y="3478067"/>
                <a:ext cx="639344" cy="603209"/>
                <a:chOff x="5127806" y="3642167"/>
                <a:chExt cx="639344" cy="603209"/>
              </a:xfrm>
            </p:grpSpPr>
            <p:sp>
              <p:nvSpPr>
                <p:cNvPr id="3498" name="Google Shape;3498;p88"/>
                <p:cNvSpPr/>
                <p:nvPr/>
              </p:nvSpPr>
              <p:spPr>
                <a:xfrm>
                  <a:off x="5155952" y="4006901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1"/>
                      </a:moveTo>
                      <a:lnTo>
                        <a:pt x="1" y="1545"/>
                      </a:lnTo>
                      <a:cubicBezTo>
                        <a:pt x="1" y="2511"/>
                        <a:pt x="642" y="3489"/>
                        <a:pt x="1924" y="4234"/>
                      </a:cubicBezTo>
                      <a:cubicBezTo>
                        <a:pt x="3200" y="4970"/>
                        <a:pt x="4871" y="5338"/>
                        <a:pt x="6539" y="5338"/>
                      </a:cubicBezTo>
                      <a:cubicBezTo>
                        <a:pt x="8207" y="5338"/>
                        <a:pt x="9872" y="4970"/>
                        <a:pt x="11138" y="4234"/>
                      </a:cubicBezTo>
                      <a:cubicBezTo>
                        <a:pt x="12399" y="3499"/>
                        <a:pt x="13029" y="2543"/>
                        <a:pt x="13029" y="1577"/>
                      </a:cubicBezTo>
                      <a:lnTo>
                        <a:pt x="13040" y="32"/>
                      </a:lnTo>
                      <a:cubicBezTo>
                        <a:pt x="10960" y="32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88"/>
                <p:cNvSpPr/>
                <p:nvPr/>
              </p:nvSpPr>
              <p:spPr>
                <a:xfrm>
                  <a:off x="5127806" y="3838830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8"/>
                        <a:pt x="2533" y="1104"/>
                      </a:cubicBezTo>
                      <a:cubicBezTo>
                        <a:pt x="0" y="2586"/>
                        <a:pt x="11" y="4970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0"/>
                        <a:pt x="14300" y="2575"/>
                        <a:pt x="11747" y="1104"/>
                      </a:cubicBezTo>
                      <a:cubicBezTo>
                        <a:pt x="10470" y="368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88"/>
                <p:cNvSpPr/>
                <p:nvPr/>
              </p:nvSpPr>
              <p:spPr>
                <a:xfrm>
                  <a:off x="5219347" y="3878457"/>
                  <a:ext cx="456266" cy="14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1" extrusionOk="0">
                      <a:moveTo>
                        <a:pt x="5096" y="0"/>
                      </a:moveTo>
                      <a:cubicBezTo>
                        <a:pt x="3818" y="0"/>
                        <a:pt x="2540" y="284"/>
                        <a:pt x="1566" y="847"/>
                      </a:cubicBezTo>
                      <a:cubicBezTo>
                        <a:pt x="473" y="1489"/>
                        <a:pt x="0" y="2339"/>
                        <a:pt x="148" y="3180"/>
                      </a:cubicBezTo>
                      <a:cubicBezTo>
                        <a:pt x="253" y="2539"/>
                        <a:pt x="725" y="1930"/>
                        <a:pt x="1566" y="1436"/>
                      </a:cubicBezTo>
                      <a:cubicBezTo>
                        <a:pt x="2538" y="874"/>
                        <a:pt x="3812" y="593"/>
                        <a:pt x="5087" y="593"/>
                      </a:cubicBezTo>
                      <a:cubicBezTo>
                        <a:pt x="6362" y="593"/>
                        <a:pt x="7639" y="874"/>
                        <a:pt x="8616" y="1436"/>
                      </a:cubicBezTo>
                      <a:cubicBezTo>
                        <a:pt x="9467" y="1930"/>
                        <a:pt x="9950" y="2549"/>
                        <a:pt x="10066" y="3191"/>
                      </a:cubicBezTo>
                      <a:cubicBezTo>
                        <a:pt x="10213" y="2360"/>
                        <a:pt x="9730" y="1489"/>
                        <a:pt x="8616" y="847"/>
                      </a:cubicBezTo>
                      <a:cubicBezTo>
                        <a:pt x="7641" y="281"/>
                        <a:pt x="6368" y="0"/>
                        <a:pt x="5096" y="0"/>
                      </a:cubicBezTo>
                      <a:close/>
                    </a:path>
                  </a:pathLst>
                </a:custGeom>
                <a:solidFill>
                  <a:srgbClr val="FFE5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88"/>
                <p:cNvSpPr/>
                <p:nvPr/>
              </p:nvSpPr>
              <p:spPr>
                <a:xfrm>
                  <a:off x="5225915" y="3904906"/>
                  <a:ext cx="443131" cy="23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6" extrusionOk="0">
                      <a:moveTo>
                        <a:pt x="4940" y="1"/>
                      </a:moveTo>
                      <a:cubicBezTo>
                        <a:pt x="3665" y="1"/>
                        <a:pt x="2391" y="282"/>
                        <a:pt x="1419" y="844"/>
                      </a:cubicBezTo>
                      <a:cubicBezTo>
                        <a:pt x="578" y="1338"/>
                        <a:pt x="106" y="1947"/>
                        <a:pt x="1" y="2588"/>
                      </a:cubicBezTo>
                      <a:cubicBezTo>
                        <a:pt x="106" y="3229"/>
                        <a:pt x="589" y="3849"/>
                        <a:pt x="1440" y="4343"/>
                      </a:cubicBezTo>
                      <a:cubicBezTo>
                        <a:pt x="2417" y="4905"/>
                        <a:pt x="3696" y="5186"/>
                        <a:pt x="4973" y="5186"/>
                      </a:cubicBezTo>
                      <a:cubicBezTo>
                        <a:pt x="6249" y="5186"/>
                        <a:pt x="7523" y="4905"/>
                        <a:pt x="8490" y="4343"/>
                      </a:cubicBezTo>
                      <a:cubicBezTo>
                        <a:pt x="9331" y="3849"/>
                        <a:pt x="9803" y="3239"/>
                        <a:pt x="9919" y="2599"/>
                      </a:cubicBezTo>
                      <a:cubicBezTo>
                        <a:pt x="9803" y="1957"/>
                        <a:pt x="9320" y="1338"/>
                        <a:pt x="8469" y="844"/>
                      </a:cubicBezTo>
                      <a:cubicBezTo>
                        <a:pt x="7492" y="282"/>
                        <a:pt x="6215" y="1"/>
                        <a:pt x="49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88"/>
                <p:cNvSpPr/>
                <p:nvPr/>
              </p:nvSpPr>
              <p:spPr>
                <a:xfrm>
                  <a:off x="5219347" y="3865591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9"/>
                      </a:moveTo>
                      <a:cubicBezTo>
                        <a:pt x="10213" y="2648"/>
                        <a:pt x="9730" y="1777"/>
                        <a:pt x="8616" y="1135"/>
                      </a:cubicBezTo>
                      <a:cubicBezTo>
                        <a:pt x="6662" y="1"/>
                        <a:pt x="3510" y="12"/>
                        <a:pt x="1566" y="1135"/>
                      </a:cubicBezTo>
                      <a:cubicBezTo>
                        <a:pt x="473" y="1777"/>
                        <a:pt x="0" y="2627"/>
                        <a:pt x="148" y="3468"/>
                      </a:cubicBezTo>
                      <a:cubicBezTo>
                        <a:pt x="253" y="4109"/>
                        <a:pt x="736" y="4729"/>
                        <a:pt x="1587" y="5223"/>
                      </a:cubicBezTo>
                      <a:cubicBezTo>
                        <a:pt x="3541" y="6347"/>
                        <a:pt x="6704" y="6347"/>
                        <a:pt x="8637" y="5223"/>
                      </a:cubicBezTo>
                      <a:cubicBezTo>
                        <a:pt x="9478" y="4729"/>
                        <a:pt x="9950" y="4119"/>
                        <a:pt x="10066" y="3479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88"/>
                <p:cNvSpPr/>
                <p:nvPr/>
              </p:nvSpPr>
              <p:spPr>
                <a:xfrm>
                  <a:off x="5225915" y="3892352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80"/>
                      </a:lnTo>
                      <a:cubicBezTo>
                        <a:pt x="9803" y="2238"/>
                        <a:pt x="9320" y="1619"/>
                        <a:pt x="8469" y="1125"/>
                      </a:cubicBezTo>
                      <a:cubicBezTo>
                        <a:pt x="6515" y="1"/>
                        <a:pt x="3363" y="1"/>
                        <a:pt x="1419" y="1125"/>
                      </a:cubicBezTo>
                      <a:cubicBezTo>
                        <a:pt x="578" y="1619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88"/>
                <p:cNvSpPr/>
                <p:nvPr/>
              </p:nvSpPr>
              <p:spPr>
                <a:xfrm>
                  <a:off x="5339034" y="3951949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80"/>
                        <a:pt x="2729" y="180"/>
                      </a:cubicBezTo>
                      <a:cubicBezTo>
                        <a:pt x="2431" y="180"/>
                        <a:pt x="2154" y="245"/>
                        <a:pt x="1923" y="379"/>
                      </a:cubicBezTo>
                      <a:cubicBezTo>
                        <a:pt x="873" y="988"/>
                        <a:pt x="2764" y="1714"/>
                        <a:pt x="2239" y="2018"/>
                      </a:cubicBezTo>
                      <a:cubicBezTo>
                        <a:pt x="2167" y="2060"/>
                        <a:pt x="2088" y="2080"/>
                        <a:pt x="2003" y="2080"/>
                      </a:cubicBezTo>
                      <a:cubicBezTo>
                        <a:pt x="1874" y="2080"/>
                        <a:pt x="1733" y="2034"/>
                        <a:pt x="1587" y="1945"/>
                      </a:cubicBezTo>
                      <a:cubicBezTo>
                        <a:pt x="1272" y="1766"/>
                        <a:pt x="999" y="1399"/>
                        <a:pt x="957" y="1073"/>
                      </a:cubicBezTo>
                      <a:lnTo>
                        <a:pt x="84" y="1241"/>
                      </a:lnTo>
                      <a:cubicBezTo>
                        <a:pt x="126" y="1525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7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9"/>
                        <a:pt x="3068" y="2459"/>
                      </a:cubicBezTo>
                      <a:cubicBezTo>
                        <a:pt x="4140" y="1840"/>
                        <a:pt x="2270" y="1094"/>
                        <a:pt x="2785" y="799"/>
                      </a:cubicBezTo>
                      <a:cubicBezTo>
                        <a:pt x="2841" y="767"/>
                        <a:pt x="2905" y="752"/>
                        <a:pt x="2974" y="752"/>
                      </a:cubicBezTo>
                      <a:cubicBezTo>
                        <a:pt x="3085" y="752"/>
                        <a:pt x="3208" y="791"/>
                        <a:pt x="3331" y="862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20"/>
                      </a:lnTo>
                      <a:cubicBezTo>
                        <a:pt x="4760" y="1178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rgbClr val="FFBC1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88"/>
                <p:cNvSpPr/>
                <p:nvPr/>
              </p:nvSpPr>
              <p:spPr>
                <a:xfrm>
                  <a:off x="5155952" y="3908346"/>
                  <a:ext cx="582562" cy="2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38" extrusionOk="0">
                      <a:moveTo>
                        <a:pt x="12" y="0"/>
                      </a:moveTo>
                      <a:lnTo>
                        <a:pt x="1" y="1544"/>
                      </a:lnTo>
                      <a:cubicBezTo>
                        <a:pt x="1" y="2522"/>
                        <a:pt x="642" y="3488"/>
                        <a:pt x="1924" y="4234"/>
                      </a:cubicBezTo>
                      <a:cubicBezTo>
                        <a:pt x="3200" y="4969"/>
                        <a:pt x="4871" y="5337"/>
                        <a:pt x="6539" y="5337"/>
                      </a:cubicBezTo>
                      <a:cubicBezTo>
                        <a:pt x="8207" y="5337"/>
                        <a:pt x="9872" y="4969"/>
                        <a:pt x="11138" y="4234"/>
                      </a:cubicBezTo>
                      <a:cubicBezTo>
                        <a:pt x="12399" y="3498"/>
                        <a:pt x="13029" y="2543"/>
                        <a:pt x="13029" y="1586"/>
                      </a:cubicBezTo>
                      <a:lnTo>
                        <a:pt x="13040" y="31"/>
                      </a:lnTo>
                      <a:cubicBezTo>
                        <a:pt x="10960" y="31"/>
                        <a:pt x="224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88"/>
                <p:cNvSpPr/>
                <p:nvPr/>
              </p:nvSpPr>
              <p:spPr>
                <a:xfrm>
                  <a:off x="5127806" y="3740409"/>
                  <a:ext cx="639344" cy="337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53" extrusionOk="0">
                      <a:moveTo>
                        <a:pt x="7132" y="0"/>
                      </a:moveTo>
                      <a:cubicBezTo>
                        <a:pt x="5464" y="0"/>
                        <a:pt x="3799" y="371"/>
                        <a:pt x="2533" y="1111"/>
                      </a:cubicBezTo>
                      <a:cubicBezTo>
                        <a:pt x="0" y="2582"/>
                        <a:pt x="11" y="4967"/>
                        <a:pt x="2564" y="6449"/>
                      </a:cubicBezTo>
                      <a:cubicBezTo>
                        <a:pt x="3841" y="7184"/>
                        <a:pt x="5509" y="7552"/>
                        <a:pt x="7174" y="7552"/>
                      </a:cubicBezTo>
                      <a:cubicBezTo>
                        <a:pt x="8839" y="7552"/>
                        <a:pt x="10502" y="7184"/>
                        <a:pt x="11768" y="6449"/>
                      </a:cubicBezTo>
                      <a:cubicBezTo>
                        <a:pt x="14310" y="4967"/>
                        <a:pt x="14300" y="2582"/>
                        <a:pt x="11747" y="1111"/>
                      </a:cubicBezTo>
                      <a:cubicBezTo>
                        <a:pt x="10470" y="371"/>
                        <a:pt x="8800" y="0"/>
                        <a:pt x="7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88"/>
                <p:cNvSpPr/>
                <p:nvPr/>
              </p:nvSpPr>
              <p:spPr>
                <a:xfrm>
                  <a:off x="5219347" y="3780081"/>
                  <a:ext cx="456266" cy="14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7" extrusionOk="0">
                      <a:moveTo>
                        <a:pt x="5087" y="0"/>
                      </a:moveTo>
                      <a:cubicBezTo>
                        <a:pt x="3812" y="0"/>
                        <a:pt x="2538" y="281"/>
                        <a:pt x="1566" y="843"/>
                      </a:cubicBezTo>
                      <a:cubicBezTo>
                        <a:pt x="473" y="1484"/>
                        <a:pt x="0" y="2346"/>
                        <a:pt x="148" y="3175"/>
                      </a:cubicBezTo>
                      <a:cubicBezTo>
                        <a:pt x="253" y="2545"/>
                        <a:pt x="725" y="1926"/>
                        <a:pt x="1566" y="1442"/>
                      </a:cubicBezTo>
                      <a:cubicBezTo>
                        <a:pt x="2538" y="875"/>
                        <a:pt x="3812" y="591"/>
                        <a:pt x="5087" y="591"/>
                      </a:cubicBezTo>
                      <a:cubicBezTo>
                        <a:pt x="6362" y="591"/>
                        <a:pt x="7639" y="875"/>
                        <a:pt x="8616" y="1442"/>
                      </a:cubicBezTo>
                      <a:cubicBezTo>
                        <a:pt x="9467" y="1936"/>
                        <a:pt x="9950" y="2556"/>
                        <a:pt x="10066" y="3196"/>
                      </a:cubicBezTo>
                      <a:cubicBezTo>
                        <a:pt x="10213" y="2356"/>
                        <a:pt x="9730" y="1484"/>
                        <a:pt x="8616" y="843"/>
                      </a:cubicBezTo>
                      <a:cubicBezTo>
                        <a:pt x="7639" y="281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rgbClr val="FFE5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88"/>
                <p:cNvSpPr/>
                <p:nvPr/>
              </p:nvSpPr>
              <p:spPr>
                <a:xfrm>
                  <a:off x="5225915" y="3806485"/>
                  <a:ext cx="443131" cy="231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3" extrusionOk="0">
                      <a:moveTo>
                        <a:pt x="4940" y="0"/>
                      </a:moveTo>
                      <a:cubicBezTo>
                        <a:pt x="3665" y="0"/>
                        <a:pt x="2391" y="284"/>
                        <a:pt x="1419" y="851"/>
                      </a:cubicBezTo>
                      <a:cubicBezTo>
                        <a:pt x="578" y="1335"/>
                        <a:pt x="106" y="1954"/>
                        <a:pt x="1" y="2584"/>
                      </a:cubicBezTo>
                      <a:cubicBezTo>
                        <a:pt x="106" y="3226"/>
                        <a:pt x="589" y="3856"/>
                        <a:pt x="1440" y="4339"/>
                      </a:cubicBezTo>
                      <a:cubicBezTo>
                        <a:pt x="2417" y="4901"/>
                        <a:pt x="3696" y="5182"/>
                        <a:pt x="4973" y="5182"/>
                      </a:cubicBezTo>
                      <a:cubicBezTo>
                        <a:pt x="6249" y="5182"/>
                        <a:pt x="7523" y="4901"/>
                        <a:pt x="8490" y="4339"/>
                      </a:cubicBezTo>
                      <a:cubicBezTo>
                        <a:pt x="9331" y="3856"/>
                        <a:pt x="9803" y="3236"/>
                        <a:pt x="9919" y="2605"/>
                      </a:cubicBezTo>
                      <a:cubicBezTo>
                        <a:pt x="9803" y="1965"/>
                        <a:pt x="9320" y="1345"/>
                        <a:pt x="8469" y="851"/>
                      </a:cubicBezTo>
                      <a:cubicBezTo>
                        <a:pt x="7492" y="284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88"/>
                <p:cNvSpPr/>
                <p:nvPr/>
              </p:nvSpPr>
              <p:spPr>
                <a:xfrm>
                  <a:off x="5219347" y="3767527"/>
                  <a:ext cx="456266" cy="28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36" fill="none" extrusionOk="0">
                      <a:moveTo>
                        <a:pt x="10066" y="3477"/>
                      </a:moveTo>
                      <a:cubicBezTo>
                        <a:pt x="10213" y="2637"/>
                        <a:pt x="9730" y="1765"/>
                        <a:pt x="8616" y="1124"/>
                      </a:cubicBezTo>
                      <a:cubicBezTo>
                        <a:pt x="6662" y="0"/>
                        <a:pt x="3510" y="0"/>
                        <a:pt x="1566" y="1124"/>
                      </a:cubicBezTo>
                      <a:cubicBezTo>
                        <a:pt x="473" y="1765"/>
                        <a:pt x="0" y="2627"/>
                        <a:pt x="148" y="3456"/>
                      </a:cubicBezTo>
                      <a:cubicBezTo>
                        <a:pt x="253" y="4098"/>
                        <a:pt x="736" y="4728"/>
                        <a:pt x="1587" y="5211"/>
                      </a:cubicBezTo>
                      <a:cubicBezTo>
                        <a:pt x="3541" y="6335"/>
                        <a:pt x="6704" y="6335"/>
                        <a:pt x="8637" y="5211"/>
                      </a:cubicBezTo>
                      <a:cubicBezTo>
                        <a:pt x="9478" y="4728"/>
                        <a:pt x="9950" y="4108"/>
                        <a:pt x="10066" y="3477"/>
                      </a:cubicBezTo>
                      <a:close/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88"/>
                <p:cNvSpPr/>
                <p:nvPr/>
              </p:nvSpPr>
              <p:spPr>
                <a:xfrm>
                  <a:off x="5225915" y="3793797"/>
                  <a:ext cx="443131" cy="129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901" fill="none" extrusionOk="0">
                      <a:moveTo>
                        <a:pt x="9919" y="2900"/>
                      </a:moveTo>
                      <a:lnTo>
                        <a:pt x="9919" y="2889"/>
                      </a:lnTo>
                      <a:cubicBezTo>
                        <a:pt x="9803" y="2249"/>
                        <a:pt x="9320" y="1629"/>
                        <a:pt x="8469" y="1135"/>
                      </a:cubicBezTo>
                      <a:cubicBezTo>
                        <a:pt x="6515" y="1"/>
                        <a:pt x="3363" y="1"/>
                        <a:pt x="1419" y="1135"/>
                      </a:cubicBezTo>
                      <a:cubicBezTo>
                        <a:pt x="578" y="1619"/>
                        <a:pt x="106" y="2238"/>
                        <a:pt x="1" y="2868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88"/>
                <p:cNvSpPr/>
                <p:nvPr/>
              </p:nvSpPr>
              <p:spPr>
                <a:xfrm>
                  <a:off x="5339034" y="3853394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0"/>
                      </a:moveTo>
                      <a:lnTo>
                        <a:pt x="3626" y="369"/>
                      </a:lnTo>
                      <a:cubicBezTo>
                        <a:pt x="3315" y="248"/>
                        <a:pt x="3003" y="185"/>
                        <a:pt x="2711" y="185"/>
                      </a:cubicBezTo>
                      <a:cubicBezTo>
                        <a:pt x="2420" y="185"/>
                        <a:pt x="2149" y="248"/>
                        <a:pt x="1923" y="379"/>
                      </a:cubicBezTo>
                      <a:cubicBezTo>
                        <a:pt x="873" y="999"/>
                        <a:pt x="2764" y="1724"/>
                        <a:pt x="2239" y="2029"/>
                      </a:cubicBezTo>
                      <a:cubicBezTo>
                        <a:pt x="2169" y="2065"/>
                        <a:pt x="2092" y="2083"/>
                        <a:pt x="2010" y="2083"/>
                      </a:cubicBezTo>
                      <a:cubicBezTo>
                        <a:pt x="1879" y="2083"/>
                        <a:pt x="1735" y="2039"/>
                        <a:pt x="1587" y="1955"/>
                      </a:cubicBezTo>
                      <a:cubicBezTo>
                        <a:pt x="1272" y="1777"/>
                        <a:pt x="999" y="1408"/>
                        <a:pt x="957" y="1072"/>
                      </a:cubicBezTo>
                      <a:lnTo>
                        <a:pt x="84" y="1240"/>
                      </a:lnTo>
                      <a:cubicBezTo>
                        <a:pt x="126" y="1524"/>
                        <a:pt x="336" y="1829"/>
                        <a:pt x="663" y="2092"/>
                      </a:cubicBezTo>
                      <a:lnTo>
                        <a:pt x="0" y="2470"/>
                      </a:lnTo>
                      <a:lnTo>
                        <a:pt x="568" y="2795"/>
                      </a:lnTo>
                      <a:lnTo>
                        <a:pt x="1209" y="2428"/>
                      </a:lnTo>
                      <a:cubicBezTo>
                        <a:pt x="1546" y="2582"/>
                        <a:pt x="1911" y="2671"/>
                        <a:pt x="2259" y="2671"/>
                      </a:cubicBezTo>
                      <a:cubicBezTo>
                        <a:pt x="2550" y="2671"/>
                        <a:pt x="2829" y="2609"/>
                        <a:pt x="3068" y="2470"/>
                      </a:cubicBezTo>
                      <a:cubicBezTo>
                        <a:pt x="4140" y="1840"/>
                        <a:pt x="2270" y="1104"/>
                        <a:pt x="2785" y="810"/>
                      </a:cubicBezTo>
                      <a:cubicBezTo>
                        <a:pt x="2842" y="778"/>
                        <a:pt x="2906" y="762"/>
                        <a:pt x="2975" y="762"/>
                      </a:cubicBezTo>
                      <a:cubicBezTo>
                        <a:pt x="3085" y="762"/>
                        <a:pt x="3208" y="802"/>
                        <a:pt x="3331" y="873"/>
                      </a:cubicBezTo>
                      <a:cubicBezTo>
                        <a:pt x="3573" y="1009"/>
                        <a:pt x="3846" y="1314"/>
                        <a:pt x="3972" y="1597"/>
                      </a:cubicBezTo>
                      <a:lnTo>
                        <a:pt x="4844" y="1419"/>
                      </a:lnTo>
                      <a:cubicBezTo>
                        <a:pt x="4760" y="1177"/>
                        <a:pt x="4529" y="904"/>
                        <a:pt x="4214" y="673"/>
                      </a:cubicBezTo>
                      <a:lnTo>
                        <a:pt x="4812" y="327"/>
                      </a:ln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rgbClr val="FFBC1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88"/>
                <p:cNvSpPr/>
                <p:nvPr/>
              </p:nvSpPr>
              <p:spPr>
                <a:xfrm>
                  <a:off x="5155952" y="3809746"/>
                  <a:ext cx="582562" cy="23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0" h="5348" extrusionOk="0">
                      <a:moveTo>
                        <a:pt x="12" y="1"/>
                      </a:moveTo>
                      <a:lnTo>
                        <a:pt x="1" y="1556"/>
                      </a:lnTo>
                      <a:cubicBezTo>
                        <a:pt x="1" y="2522"/>
                        <a:pt x="642" y="3499"/>
                        <a:pt x="1924" y="4245"/>
                      </a:cubicBezTo>
                      <a:cubicBezTo>
                        <a:pt x="3198" y="4980"/>
                        <a:pt x="4865" y="5347"/>
                        <a:pt x="6529" y="5347"/>
                      </a:cubicBezTo>
                      <a:cubicBezTo>
                        <a:pt x="8200" y="5347"/>
                        <a:pt x="9870" y="4977"/>
                        <a:pt x="11138" y="4235"/>
                      </a:cubicBezTo>
                      <a:cubicBezTo>
                        <a:pt x="12399" y="3510"/>
                        <a:pt x="13029" y="2543"/>
                        <a:pt x="13029" y="1587"/>
                      </a:cubicBezTo>
                      <a:lnTo>
                        <a:pt x="13040" y="43"/>
                      </a:lnTo>
                      <a:cubicBezTo>
                        <a:pt x="10960" y="43"/>
                        <a:pt x="2249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88"/>
                <p:cNvSpPr/>
                <p:nvPr/>
              </p:nvSpPr>
              <p:spPr>
                <a:xfrm>
                  <a:off x="5127806" y="3642167"/>
                  <a:ext cx="639344" cy="33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7545" extrusionOk="0">
                      <a:moveTo>
                        <a:pt x="7132" y="1"/>
                      </a:moveTo>
                      <a:cubicBezTo>
                        <a:pt x="5464" y="1"/>
                        <a:pt x="3799" y="369"/>
                        <a:pt x="2533" y="1104"/>
                      </a:cubicBezTo>
                      <a:cubicBezTo>
                        <a:pt x="0" y="2575"/>
                        <a:pt x="11" y="4971"/>
                        <a:pt x="2564" y="6441"/>
                      </a:cubicBezTo>
                      <a:cubicBezTo>
                        <a:pt x="3841" y="7177"/>
                        <a:pt x="5509" y="7545"/>
                        <a:pt x="7174" y="7545"/>
                      </a:cubicBezTo>
                      <a:cubicBezTo>
                        <a:pt x="8839" y="7545"/>
                        <a:pt x="10502" y="7177"/>
                        <a:pt x="11768" y="6441"/>
                      </a:cubicBezTo>
                      <a:cubicBezTo>
                        <a:pt x="14310" y="4971"/>
                        <a:pt x="14300" y="2575"/>
                        <a:pt x="11747" y="1104"/>
                      </a:cubicBezTo>
                      <a:cubicBezTo>
                        <a:pt x="10470" y="369"/>
                        <a:pt x="8800" y="1"/>
                        <a:pt x="7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88"/>
                <p:cNvSpPr/>
                <p:nvPr/>
              </p:nvSpPr>
              <p:spPr>
                <a:xfrm>
                  <a:off x="5219347" y="3681615"/>
                  <a:ext cx="456266" cy="14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3195" extrusionOk="0">
                      <a:moveTo>
                        <a:pt x="5087" y="0"/>
                      </a:moveTo>
                      <a:cubicBezTo>
                        <a:pt x="3812" y="0"/>
                        <a:pt x="2538" y="284"/>
                        <a:pt x="1566" y="851"/>
                      </a:cubicBezTo>
                      <a:cubicBezTo>
                        <a:pt x="473" y="1482"/>
                        <a:pt x="0" y="2343"/>
                        <a:pt x="148" y="3184"/>
                      </a:cubicBezTo>
                      <a:cubicBezTo>
                        <a:pt x="253" y="2543"/>
                        <a:pt x="725" y="1923"/>
                        <a:pt x="1566" y="1440"/>
                      </a:cubicBezTo>
                      <a:cubicBezTo>
                        <a:pt x="2538" y="877"/>
                        <a:pt x="3812" y="596"/>
                        <a:pt x="5087" y="596"/>
                      </a:cubicBezTo>
                      <a:cubicBezTo>
                        <a:pt x="6362" y="596"/>
                        <a:pt x="7639" y="877"/>
                        <a:pt x="8616" y="1440"/>
                      </a:cubicBezTo>
                      <a:cubicBezTo>
                        <a:pt x="9467" y="1933"/>
                        <a:pt x="9950" y="2554"/>
                        <a:pt x="10066" y="3194"/>
                      </a:cubicBezTo>
                      <a:cubicBezTo>
                        <a:pt x="10213" y="2364"/>
                        <a:pt x="9730" y="1492"/>
                        <a:pt x="8616" y="851"/>
                      </a:cubicBezTo>
                      <a:cubicBezTo>
                        <a:pt x="7639" y="284"/>
                        <a:pt x="6362" y="0"/>
                        <a:pt x="50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88"/>
                <p:cNvSpPr/>
                <p:nvPr/>
              </p:nvSpPr>
              <p:spPr>
                <a:xfrm>
                  <a:off x="5225915" y="3708242"/>
                  <a:ext cx="443131" cy="231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5184" extrusionOk="0">
                      <a:moveTo>
                        <a:pt x="4940" y="0"/>
                      </a:moveTo>
                      <a:cubicBezTo>
                        <a:pt x="3665" y="0"/>
                        <a:pt x="2391" y="281"/>
                        <a:pt x="1419" y="844"/>
                      </a:cubicBezTo>
                      <a:cubicBezTo>
                        <a:pt x="578" y="1327"/>
                        <a:pt x="106" y="1947"/>
                        <a:pt x="1" y="2588"/>
                      </a:cubicBezTo>
                      <a:cubicBezTo>
                        <a:pt x="106" y="3228"/>
                        <a:pt x="589" y="3849"/>
                        <a:pt x="1440" y="4332"/>
                      </a:cubicBezTo>
                      <a:cubicBezTo>
                        <a:pt x="2417" y="4899"/>
                        <a:pt x="3696" y="5183"/>
                        <a:pt x="4973" y="5183"/>
                      </a:cubicBezTo>
                      <a:cubicBezTo>
                        <a:pt x="6249" y="5183"/>
                        <a:pt x="7523" y="4899"/>
                        <a:pt x="8490" y="4332"/>
                      </a:cubicBezTo>
                      <a:cubicBezTo>
                        <a:pt x="9331" y="3849"/>
                        <a:pt x="9803" y="3239"/>
                        <a:pt x="9919" y="2598"/>
                      </a:cubicBezTo>
                      <a:cubicBezTo>
                        <a:pt x="9803" y="1958"/>
                        <a:pt x="9320" y="1337"/>
                        <a:pt x="8469" y="844"/>
                      </a:cubicBezTo>
                      <a:cubicBezTo>
                        <a:pt x="7492" y="281"/>
                        <a:pt x="6215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88"/>
                <p:cNvSpPr/>
                <p:nvPr/>
              </p:nvSpPr>
              <p:spPr>
                <a:xfrm>
                  <a:off x="5219347" y="3668927"/>
                  <a:ext cx="456266" cy="283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3" h="6347" fill="none" extrusionOk="0">
                      <a:moveTo>
                        <a:pt x="10066" y="3478"/>
                      </a:moveTo>
                      <a:cubicBezTo>
                        <a:pt x="10213" y="2648"/>
                        <a:pt x="9730" y="1776"/>
                        <a:pt x="8616" y="1135"/>
                      </a:cubicBezTo>
                      <a:cubicBezTo>
                        <a:pt x="6662" y="1"/>
                        <a:pt x="3510" y="1"/>
                        <a:pt x="1566" y="1135"/>
                      </a:cubicBezTo>
                      <a:cubicBezTo>
                        <a:pt x="473" y="1766"/>
                        <a:pt x="0" y="2627"/>
                        <a:pt x="148" y="3468"/>
                      </a:cubicBezTo>
                      <a:cubicBezTo>
                        <a:pt x="253" y="4108"/>
                        <a:pt x="736" y="4729"/>
                        <a:pt x="1587" y="5212"/>
                      </a:cubicBezTo>
                      <a:cubicBezTo>
                        <a:pt x="3541" y="6347"/>
                        <a:pt x="6704" y="6347"/>
                        <a:pt x="8637" y="5212"/>
                      </a:cubicBezTo>
                      <a:cubicBezTo>
                        <a:pt x="9478" y="4729"/>
                        <a:pt x="9950" y="4119"/>
                        <a:pt x="10066" y="34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88"/>
                <p:cNvSpPr/>
                <p:nvPr/>
              </p:nvSpPr>
              <p:spPr>
                <a:xfrm>
                  <a:off x="5225915" y="3695688"/>
                  <a:ext cx="443131" cy="1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9" h="2890" fill="none" extrusionOk="0">
                      <a:moveTo>
                        <a:pt x="9919" y="2890"/>
                      </a:moveTo>
                      <a:lnTo>
                        <a:pt x="9919" y="2879"/>
                      </a:lnTo>
                      <a:cubicBezTo>
                        <a:pt x="9803" y="2239"/>
                        <a:pt x="9320" y="1618"/>
                        <a:pt x="8469" y="1125"/>
                      </a:cubicBezTo>
                      <a:cubicBezTo>
                        <a:pt x="6515" y="0"/>
                        <a:pt x="3363" y="0"/>
                        <a:pt x="1419" y="1125"/>
                      </a:cubicBezTo>
                      <a:cubicBezTo>
                        <a:pt x="578" y="1608"/>
                        <a:pt x="106" y="2228"/>
                        <a:pt x="1" y="2869"/>
                      </a:cubicBezTo>
                    </a:path>
                  </a:pathLst>
                </a:custGeom>
                <a:noFill/>
                <a:ln w="7350" cap="flat" cmpd="sng">
                  <a:solidFill>
                    <a:srgbClr val="FFBC1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88"/>
                <p:cNvSpPr/>
                <p:nvPr/>
              </p:nvSpPr>
              <p:spPr>
                <a:xfrm>
                  <a:off x="5339034" y="3755286"/>
                  <a:ext cx="216450" cy="12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2796" extrusionOk="0">
                      <a:moveTo>
                        <a:pt x="4245" y="1"/>
                      </a:moveTo>
                      <a:lnTo>
                        <a:pt x="3626" y="358"/>
                      </a:lnTo>
                      <a:cubicBezTo>
                        <a:pt x="3322" y="240"/>
                        <a:pt x="3016" y="179"/>
                        <a:pt x="2729" y="179"/>
                      </a:cubicBezTo>
                      <a:cubicBezTo>
                        <a:pt x="2431" y="179"/>
                        <a:pt x="2154" y="245"/>
                        <a:pt x="1923" y="379"/>
                      </a:cubicBezTo>
                      <a:cubicBezTo>
                        <a:pt x="873" y="989"/>
                        <a:pt x="2764" y="1713"/>
                        <a:pt x="2239" y="2018"/>
                      </a:cubicBezTo>
                      <a:cubicBezTo>
                        <a:pt x="2170" y="2059"/>
                        <a:pt x="2094" y="2077"/>
                        <a:pt x="2012" y="2077"/>
                      </a:cubicBezTo>
                      <a:cubicBezTo>
                        <a:pt x="1881" y="2077"/>
                        <a:pt x="1736" y="2029"/>
                        <a:pt x="1587" y="1944"/>
                      </a:cubicBezTo>
                      <a:cubicBezTo>
                        <a:pt x="1272" y="1766"/>
                        <a:pt x="999" y="1398"/>
                        <a:pt x="957" y="1062"/>
                      </a:cubicBezTo>
                      <a:lnTo>
                        <a:pt x="84" y="1230"/>
                      </a:lnTo>
                      <a:cubicBezTo>
                        <a:pt x="126" y="1524"/>
                        <a:pt x="336" y="1829"/>
                        <a:pt x="663" y="2081"/>
                      </a:cubicBezTo>
                      <a:lnTo>
                        <a:pt x="0" y="2470"/>
                      </a:lnTo>
                      <a:lnTo>
                        <a:pt x="568" y="2796"/>
                      </a:lnTo>
                      <a:lnTo>
                        <a:pt x="1209" y="2418"/>
                      </a:lnTo>
                      <a:cubicBezTo>
                        <a:pt x="1546" y="2572"/>
                        <a:pt x="1911" y="2661"/>
                        <a:pt x="2259" y="2661"/>
                      </a:cubicBezTo>
                      <a:cubicBezTo>
                        <a:pt x="2550" y="2661"/>
                        <a:pt x="2829" y="2598"/>
                        <a:pt x="3068" y="2460"/>
                      </a:cubicBezTo>
                      <a:cubicBezTo>
                        <a:pt x="4140" y="1839"/>
                        <a:pt x="2270" y="1094"/>
                        <a:pt x="2785" y="799"/>
                      </a:cubicBezTo>
                      <a:cubicBezTo>
                        <a:pt x="2842" y="767"/>
                        <a:pt x="2906" y="752"/>
                        <a:pt x="2975" y="752"/>
                      </a:cubicBezTo>
                      <a:cubicBezTo>
                        <a:pt x="3085" y="752"/>
                        <a:pt x="3208" y="791"/>
                        <a:pt x="3331" y="863"/>
                      </a:cubicBezTo>
                      <a:cubicBezTo>
                        <a:pt x="3573" y="999"/>
                        <a:pt x="3846" y="1304"/>
                        <a:pt x="3972" y="1598"/>
                      </a:cubicBezTo>
                      <a:lnTo>
                        <a:pt x="4844" y="1419"/>
                      </a:lnTo>
                      <a:cubicBezTo>
                        <a:pt x="4760" y="1167"/>
                        <a:pt x="4529" y="905"/>
                        <a:pt x="4214" y="673"/>
                      </a:cubicBezTo>
                      <a:lnTo>
                        <a:pt x="4812" y="316"/>
                      </a:lnTo>
                      <a:lnTo>
                        <a:pt x="424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442109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7" grpId="0"/>
      <p:bldP spid="33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6"/>
          <p:cNvSpPr txBox="1">
            <a:spLocks noGrp="1"/>
          </p:cNvSpPr>
          <p:nvPr>
            <p:ph type="title"/>
          </p:nvPr>
        </p:nvSpPr>
        <p:spPr>
          <a:xfrm>
            <a:off x="719999" y="681325"/>
            <a:ext cx="5261701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Logo</a:t>
            </a:r>
            <a:endParaRPr dirty="0"/>
          </a:p>
        </p:txBody>
      </p:sp>
      <p:sp>
        <p:nvSpPr>
          <p:cNvPr id="1235" name="Google Shape;1235;p5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921306" y="3358952"/>
            <a:ext cx="3247984" cy="982503"/>
            <a:chOff x="892731" y="3511352"/>
            <a:chExt cx="3247984" cy="982503"/>
          </a:xfrm>
        </p:grpSpPr>
        <p:grpSp>
          <p:nvGrpSpPr>
            <p:cNvPr id="1238" name="Google Shape;1238;p56"/>
            <p:cNvGrpSpPr/>
            <p:nvPr/>
          </p:nvGrpSpPr>
          <p:grpSpPr>
            <a:xfrm>
              <a:off x="3501371" y="3511352"/>
              <a:ext cx="639344" cy="800140"/>
              <a:chOff x="1486921" y="3847202"/>
              <a:chExt cx="639344" cy="800140"/>
            </a:xfrm>
          </p:grpSpPr>
          <p:sp>
            <p:nvSpPr>
              <p:cNvPr id="1239" name="Google Shape;1239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4" name="Google Shape;1274;p56"/>
            <p:cNvGrpSpPr/>
            <p:nvPr/>
          </p:nvGrpSpPr>
          <p:grpSpPr>
            <a:xfrm>
              <a:off x="1367771" y="3511352"/>
              <a:ext cx="639344" cy="800140"/>
              <a:chOff x="1486921" y="3847202"/>
              <a:chExt cx="639344" cy="800140"/>
            </a:xfrm>
          </p:grpSpPr>
          <p:sp>
            <p:nvSpPr>
              <p:cNvPr id="1275" name="Google Shape;1275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56"/>
            <p:cNvGrpSpPr/>
            <p:nvPr/>
          </p:nvGrpSpPr>
          <p:grpSpPr>
            <a:xfrm>
              <a:off x="892731" y="3890517"/>
              <a:ext cx="639344" cy="603209"/>
              <a:chOff x="5127806" y="3642167"/>
              <a:chExt cx="639344" cy="603209"/>
            </a:xfrm>
          </p:grpSpPr>
          <p:sp>
            <p:nvSpPr>
              <p:cNvPr id="1311" name="Google Shape;1311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56"/>
            <p:cNvGrpSpPr/>
            <p:nvPr/>
          </p:nvGrpSpPr>
          <p:grpSpPr>
            <a:xfrm>
              <a:off x="2080721" y="3806577"/>
              <a:ext cx="639344" cy="504922"/>
              <a:chOff x="2206646" y="4177177"/>
              <a:chExt cx="639344" cy="504922"/>
            </a:xfrm>
          </p:grpSpPr>
          <p:sp>
            <p:nvSpPr>
              <p:cNvPr id="1333" name="Google Shape;1333;p56"/>
              <p:cNvSpPr/>
              <p:nvPr/>
            </p:nvSpPr>
            <p:spPr>
              <a:xfrm>
                <a:off x="2235284" y="4443178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6"/>
              <p:cNvSpPr/>
              <p:nvPr/>
            </p:nvSpPr>
            <p:spPr>
              <a:xfrm>
                <a:off x="2206646" y="427559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6"/>
              <p:cNvSpPr/>
              <p:nvPr/>
            </p:nvSpPr>
            <p:spPr>
              <a:xfrm>
                <a:off x="2298187" y="4315226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6"/>
              <p:cNvSpPr/>
              <p:nvPr/>
            </p:nvSpPr>
            <p:spPr>
              <a:xfrm>
                <a:off x="2304755" y="434167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6"/>
              <p:cNvSpPr/>
              <p:nvPr/>
            </p:nvSpPr>
            <p:spPr>
              <a:xfrm>
                <a:off x="2298187" y="430235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6"/>
              <p:cNvSpPr/>
              <p:nvPr/>
            </p:nvSpPr>
            <p:spPr>
              <a:xfrm>
                <a:off x="2304755" y="4329165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6"/>
              <p:cNvSpPr/>
              <p:nvPr/>
            </p:nvSpPr>
            <p:spPr>
              <a:xfrm>
                <a:off x="2418321" y="438871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6"/>
              <p:cNvSpPr/>
              <p:nvPr/>
            </p:nvSpPr>
            <p:spPr>
              <a:xfrm>
                <a:off x="2235284" y="4345114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6"/>
              <p:cNvSpPr/>
              <p:nvPr/>
            </p:nvSpPr>
            <p:spPr>
              <a:xfrm>
                <a:off x="2206646" y="4177177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6"/>
              <p:cNvSpPr/>
              <p:nvPr/>
            </p:nvSpPr>
            <p:spPr>
              <a:xfrm>
                <a:off x="2298187" y="4216850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6"/>
              <p:cNvSpPr/>
              <p:nvPr/>
            </p:nvSpPr>
            <p:spPr>
              <a:xfrm>
                <a:off x="2304755" y="4243253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6"/>
              <p:cNvSpPr/>
              <p:nvPr/>
            </p:nvSpPr>
            <p:spPr>
              <a:xfrm>
                <a:off x="2298187" y="4204296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6"/>
              <p:cNvSpPr/>
              <p:nvPr/>
            </p:nvSpPr>
            <p:spPr>
              <a:xfrm>
                <a:off x="2304755" y="423056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6"/>
              <p:cNvSpPr/>
              <p:nvPr/>
            </p:nvSpPr>
            <p:spPr>
              <a:xfrm>
                <a:off x="2418321" y="429016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56"/>
            <p:cNvGrpSpPr/>
            <p:nvPr/>
          </p:nvGrpSpPr>
          <p:grpSpPr>
            <a:xfrm>
              <a:off x="2490921" y="3693715"/>
              <a:ext cx="639344" cy="800140"/>
              <a:chOff x="1486921" y="3847202"/>
              <a:chExt cx="639344" cy="800140"/>
            </a:xfrm>
          </p:grpSpPr>
          <p:sp>
            <p:nvSpPr>
              <p:cNvPr id="1348" name="Google Shape;1348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56"/>
            <p:cNvGrpSpPr/>
            <p:nvPr/>
          </p:nvGrpSpPr>
          <p:grpSpPr>
            <a:xfrm>
              <a:off x="3130281" y="3890517"/>
              <a:ext cx="639344" cy="603209"/>
              <a:chOff x="5127806" y="3642167"/>
              <a:chExt cx="639344" cy="603209"/>
            </a:xfrm>
          </p:grpSpPr>
          <p:sp>
            <p:nvSpPr>
              <p:cNvPr id="1384" name="Google Shape;1384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8456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2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16E34-2BA4-43C1-B653-3F068A57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405"/>
            <a:ext cx="9144000" cy="362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B6401-8D29-4739-AFA6-8CFD82A3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6" y="483072"/>
            <a:ext cx="1820499" cy="160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D68CE-54B9-497B-BB6B-FF837037E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57" y="1819799"/>
            <a:ext cx="1934142" cy="1541385"/>
          </a:xfrm>
          <a:prstGeom prst="rect">
            <a:avLst/>
          </a:prstGeom>
        </p:spPr>
      </p:pic>
      <p:pic>
        <p:nvPicPr>
          <p:cNvPr id="3076" name="Picture 4" descr="Icône ronde Facebook PNG transparents - StickPNG">
            <a:extLst>
              <a:ext uri="{FF2B5EF4-FFF2-40B4-BE49-F238E27FC236}">
                <a16:creationId xmlns:a16="http://schemas.microsoft.com/office/drawing/2014/main" id="{98BC22B6-1D53-4330-9368-412B294E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1551543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 - Icônes des médias sociaux gratuites">
            <a:extLst>
              <a:ext uri="{FF2B5EF4-FFF2-40B4-BE49-F238E27FC236}">
                <a16:creationId xmlns:a16="http://schemas.microsoft.com/office/drawing/2014/main" id="{8630B1A0-637E-4FC4-BF65-04463912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2176194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éléphone PNG Clipart | PNG Mart">
            <a:extLst>
              <a:ext uri="{FF2B5EF4-FFF2-40B4-BE49-F238E27FC236}">
                <a16:creationId xmlns:a16="http://schemas.microsoft.com/office/drawing/2014/main" id="{D5C5A879-B0B1-44A0-9C31-25443BB6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376064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BE3C0A5-8C96-4673-8E5E-9B4A7437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989216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2286;p74">
            <a:extLst>
              <a:ext uri="{FF2B5EF4-FFF2-40B4-BE49-F238E27FC236}">
                <a16:creationId xmlns:a16="http://schemas.microsoft.com/office/drawing/2014/main" id="{4B7806FA-82D8-4AE8-A094-852A44BA1D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3691" y="1545624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Impactors</a:t>
            </a:r>
            <a:endParaRPr b="1" dirty="0"/>
          </a:p>
        </p:txBody>
      </p:sp>
      <p:sp>
        <p:nvSpPr>
          <p:cNvPr id="51" name="Google Shape;2286;p74">
            <a:extLst>
              <a:ext uri="{FF2B5EF4-FFF2-40B4-BE49-F238E27FC236}">
                <a16:creationId xmlns:a16="http://schemas.microsoft.com/office/drawing/2014/main" id="{BE056C88-4760-4CEE-8966-EF95549529C9}"/>
              </a:ext>
            </a:extLst>
          </p:cNvPr>
          <p:cNvSpPr txBox="1">
            <a:spLocks/>
          </p:cNvSpPr>
          <p:nvPr/>
        </p:nvSpPr>
        <p:spPr>
          <a:xfrm>
            <a:off x="3111500" y="2143238"/>
            <a:ext cx="214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b="1" dirty="0"/>
              <a:t>Impactors</a:t>
            </a:r>
          </a:p>
        </p:txBody>
      </p:sp>
      <p:sp>
        <p:nvSpPr>
          <p:cNvPr id="52" name="Google Shape;2286;p74">
            <a:extLst>
              <a:ext uri="{FF2B5EF4-FFF2-40B4-BE49-F238E27FC236}">
                <a16:creationId xmlns:a16="http://schemas.microsoft.com/office/drawing/2014/main" id="{7E4EF4E6-74F7-45EC-ACD5-5D28A017DC8D}"/>
              </a:ext>
            </a:extLst>
          </p:cNvPr>
          <p:cNvSpPr txBox="1">
            <a:spLocks/>
          </p:cNvSpPr>
          <p:nvPr/>
        </p:nvSpPr>
        <p:spPr>
          <a:xfrm>
            <a:off x="3307858" y="3356587"/>
            <a:ext cx="214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b="1" dirty="0"/>
              <a:t>+216 72 500 315</a:t>
            </a:r>
          </a:p>
        </p:txBody>
      </p:sp>
      <p:sp>
        <p:nvSpPr>
          <p:cNvPr id="53" name="Google Shape;2286;p74">
            <a:extLst>
              <a:ext uri="{FF2B5EF4-FFF2-40B4-BE49-F238E27FC236}">
                <a16:creationId xmlns:a16="http://schemas.microsoft.com/office/drawing/2014/main" id="{C3D14546-78E2-47D6-9F7F-EB638178ACBA}"/>
              </a:ext>
            </a:extLst>
          </p:cNvPr>
          <p:cNvSpPr txBox="1">
            <a:spLocks/>
          </p:cNvSpPr>
          <p:nvPr/>
        </p:nvSpPr>
        <p:spPr>
          <a:xfrm>
            <a:off x="3339409" y="3975867"/>
            <a:ext cx="214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b="1" dirty="0"/>
              <a:t>Ariana, Ghazela</a:t>
            </a:r>
          </a:p>
        </p:txBody>
      </p:sp>
      <p:sp>
        <p:nvSpPr>
          <p:cNvPr id="55" name="Google Shape;3247;p86">
            <a:extLst>
              <a:ext uri="{FF2B5EF4-FFF2-40B4-BE49-F238E27FC236}">
                <a16:creationId xmlns:a16="http://schemas.microsoft.com/office/drawing/2014/main" id="{2BDAA666-31BF-4DE9-A3E8-081610776C9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000" dirty="0">
                <a:solidFill>
                  <a:schemeClr val="accent4"/>
                </a:solidFill>
              </a:rPr>
              <a:t>Contact Us</a:t>
            </a:r>
          </a:p>
        </p:txBody>
      </p:sp>
      <p:pic>
        <p:nvPicPr>
          <p:cNvPr id="3084" name="Picture 12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82EB1E39-B287-44A1-80DB-4840DF55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26" y="2768832"/>
            <a:ext cx="472274" cy="47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2286;p74">
            <a:extLst>
              <a:ext uri="{FF2B5EF4-FFF2-40B4-BE49-F238E27FC236}">
                <a16:creationId xmlns:a16="http://schemas.microsoft.com/office/drawing/2014/main" id="{AA9615D6-D21C-48A0-BBA0-7BA5EEF998A5}"/>
              </a:ext>
            </a:extLst>
          </p:cNvPr>
          <p:cNvSpPr txBox="1">
            <a:spLocks/>
          </p:cNvSpPr>
          <p:nvPr/>
        </p:nvSpPr>
        <p:spPr>
          <a:xfrm>
            <a:off x="3111500" y="2727438"/>
            <a:ext cx="35173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b="1" dirty="0"/>
              <a:t>http://www.impactors.tn</a:t>
            </a:r>
          </a:p>
        </p:txBody>
      </p:sp>
    </p:spTree>
    <p:extLst>
      <p:ext uri="{BB962C8B-B14F-4D97-AF65-F5344CB8AC3E}">
        <p14:creationId xmlns:p14="http://schemas.microsoft.com/office/powerpoint/2010/main" val="26282464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1" grpId="0"/>
      <p:bldP spid="52" grpId="0"/>
      <p:bldP spid="53" grpId="0"/>
      <p:bldP spid="55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 To Action</a:t>
            </a:r>
            <a:endParaRPr dirty="0"/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1028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/>
      <p:bldP spid="177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84"/>
          <p:cNvSpPr txBox="1">
            <a:spLocks noGrp="1"/>
          </p:cNvSpPr>
          <p:nvPr>
            <p:ph type="title"/>
          </p:nvPr>
        </p:nvSpPr>
        <p:spPr>
          <a:xfrm>
            <a:off x="631100" y="831988"/>
            <a:ext cx="30612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us out !</a:t>
            </a:r>
            <a:br>
              <a:rPr lang="en" dirty="0"/>
            </a:br>
            <a:r>
              <a:rPr lang="en-US" dirty="0"/>
              <a:t>A</a:t>
            </a:r>
            <a:r>
              <a:rPr lang="en" dirty="0"/>
              <a:t>nd if you have any questions , please don’t hesitate.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66C6A-05AE-448D-8D41-6721EE18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8774"/>
            <a:ext cx="9144000" cy="354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14B0C8-2442-4523-BA51-B7712536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00" y="0"/>
            <a:ext cx="5362800" cy="47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23279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716035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Risks</a:t>
            </a:r>
            <a:br>
              <a:rPr lang="en" dirty="0"/>
            </a:br>
            <a:r>
              <a:rPr lang="en" dirty="0"/>
              <a:t>&amp; Risk Management</a:t>
            </a:r>
            <a:endParaRPr dirty="0"/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rgbClr val="EBE3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rgbClr val="4D9D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46115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0" grpId="0"/>
      <p:bldP spid="22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4"/>
          <p:cNvSpPr txBox="1">
            <a:spLocks noGrp="1"/>
          </p:cNvSpPr>
          <p:nvPr>
            <p:ph type="subTitle" idx="1"/>
          </p:nvPr>
        </p:nvSpPr>
        <p:spPr>
          <a:xfrm>
            <a:off x="802486" y="1922168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Confidentiality of bank clients</a:t>
            </a:r>
            <a:endParaRPr dirty="0"/>
          </a:p>
        </p:txBody>
      </p:sp>
      <p:sp>
        <p:nvSpPr>
          <p:cNvPr id="2288" name="Google Shape;2288;p74"/>
          <p:cNvSpPr txBox="1">
            <a:spLocks noGrp="1"/>
          </p:cNvSpPr>
          <p:nvPr>
            <p:ph type="subTitle" idx="3"/>
          </p:nvPr>
        </p:nvSpPr>
        <p:spPr>
          <a:xfrm>
            <a:off x="3501700" y="1922168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Diversity of check layouts</a:t>
            </a:r>
            <a:endParaRPr dirty="0"/>
          </a:p>
        </p:txBody>
      </p:sp>
      <p:sp>
        <p:nvSpPr>
          <p:cNvPr id="2290" name="Google Shape;2290;p74"/>
          <p:cNvSpPr txBox="1">
            <a:spLocks noGrp="1"/>
          </p:cNvSpPr>
          <p:nvPr>
            <p:ph type="subTitle" idx="5"/>
          </p:nvPr>
        </p:nvSpPr>
        <p:spPr>
          <a:xfrm>
            <a:off x="2223129" y="3413226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of the system</a:t>
            </a:r>
            <a:endParaRPr dirty="0"/>
          </a:p>
        </p:txBody>
      </p:sp>
      <p:sp>
        <p:nvSpPr>
          <p:cNvPr id="2292" name="Google Shape;2292;p74"/>
          <p:cNvSpPr txBox="1">
            <a:spLocks noGrp="1"/>
          </p:cNvSpPr>
          <p:nvPr>
            <p:ph type="subTitle" idx="7"/>
          </p:nvPr>
        </p:nvSpPr>
        <p:spPr>
          <a:xfrm>
            <a:off x="4922343" y="3413226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High-availability of the server</a:t>
            </a:r>
            <a:endParaRPr dirty="0"/>
          </a:p>
        </p:txBody>
      </p:sp>
      <p:sp>
        <p:nvSpPr>
          <p:cNvPr id="2294" name="Google Shape;2294;p74"/>
          <p:cNvSpPr txBox="1">
            <a:spLocks noGrp="1"/>
          </p:cNvSpPr>
          <p:nvPr>
            <p:ph type="subTitle" idx="9"/>
          </p:nvPr>
        </p:nvSpPr>
        <p:spPr>
          <a:xfrm>
            <a:off x="6201101" y="1922168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limits</a:t>
            </a:r>
            <a:endParaRPr dirty="0"/>
          </a:p>
        </p:txBody>
      </p:sp>
      <p:sp>
        <p:nvSpPr>
          <p:cNvPr id="2301" name="Google Shape;2301;p74"/>
          <p:cNvSpPr/>
          <p:nvPr/>
        </p:nvSpPr>
        <p:spPr>
          <a:xfrm>
            <a:off x="3123259" y="286044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2302" name="Google Shape;2302;p74"/>
          <p:cNvGrpSpPr/>
          <p:nvPr/>
        </p:nvGrpSpPr>
        <p:grpSpPr>
          <a:xfrm>
            <a:off x="5830800" y="2879930"/>
            <a:ext cx="323587" cy="320242"/>
            <a:chOff x="3282325" y="2035675"/>
            <a:chExt cx="459575" cy="454825"/>
          </a:xfrm>
          <a:solidFill>
            <a:schemeClr val="accent2"/>
          </a:solidFill>
        </p:grpSpPr>
        <p:sp>
          <p:nvSpPr>
            <p:cNvPr id="2303" name="Google Shape;2303;p74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04" name="Google Shape;2304;p74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05" name="Google Shape;2305;p74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06" name="Google Shape;2306;p74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grpSp>
        <p:nvGrpSpPr>
          <p:cNvPr id="27" name="Google Shape;13114;p107">
            <a:extLst>
              <a:ext uri="{FF2B5EF4-FFF2-40B4-BE49-F238E27FC236}">
                <a16:creationId xmlns:a16="http://schemas.microsoft.com/office/drawing/2014/main" id="{DC523FCA-6D82-46E9-8B7A-464590FC954D}"/>
              </a:ext>
            </a:extLst>
          </p:cNvPr>
          <p:cNvGrpSpPr/>
          <p:nvPr/>
        </p:nvGrpSpPr>
        <p:grpSpPr>
          <a:xfrm>
            <a:off x="1648061" y="1359594"/>
            <a:ext cx="349457" cy="348542"/>
            <a:chOff x="3599700" y="1954475"/>
            <a:chExt cx="296175" cy="295400"/>
          </a:xfrm>
          <a:solidFill>
            <a:schemeClr val="accent2"/>
          </a:solidFill>
        </p:grpSpPr>
        <p:sp>
          <p:nvSpPr>
            <p:cNvPr id="28" name="Google Shape;13115;p107">
              <a:extLst>
                <a:ext uri="{FF2B5EF4-FFF2-40B4-BE49-F238E27FC236}">
                  <a16:creationId xmlns:a16="http://schemas.microsoft.com/office/drawing/2014/main" id="{E3792C44-F73A-4983-B142-3AB20830F234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116;p107">
              <a:extLst>
                <a:ext uri="{FF2B5EF4-FFF2-40B4-BE49-F238E27FC236}">
                  <a16:creationId xmlns:a16="http://schemas.microsoft.com/office/drawing/2014/main" id="{6C217865-28B4-4B49-8D06-33D34D2E326C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117;p107">
              <a:extLst>
                <a:ext uri="{FF2B5EF4-FFF2-40B4-BE49-F238E27FC236}">
                  <a16:creationId xmlns:a16="http://schemas.microsoft.com/office/drawing/2014/main" id="{1A237252-FCE0-4770-BA40-7B667BBD5E6C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766;p109">
            <a:extLst>
              <a:ext uri="{FF2B5EF4-FFF2-40B4-BE49-F238E27FC236}">
                <a16:creationId xmlns:a16="http://schemas.microsoft.com/office/drawing/2014/main" id="{6A3F0DDA-902D-4202-9DCF-8181018D2C7E}"/>
              </a:ext>
            </a:extLst>
          </p:cNvPr>
          <p:cNvSpPr/>
          <p:nvPr/>
        </p:nvSpPr>
        <p:spPr>
          <a:xfrm>
            <a:off x="4377226" y="1359594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12921;p107">
            <a:extLst>
              <a:ext uri="{FF2B5EF4-FFF2-40B4-BE49-F238E27FC236}">
                <a16:creationId xmlns:a16="http://schemas.microsoft.com/office/drawing/2014/main" id="{A12CD4E0-4CFA-414D-9066-EB58FC7F9A6A}"/>
              </a:ext>
            </a:extLst>
          </p:cNvPr>
          <p:cNvGrpSpPr/>
          <p:nvPr/>
        </p:nvGrpSpPr>
        <p:grpSpPr>
          <a:xfrm>
            <a:off x="7127848" y="1383485"/>
            <a:ext cx="368091" cy="334402"/>
            <a:chOff x="-62518200" y="2692475"/>
            <a:chExt cx="318225" cy="289100"/>
          </a:xfrm>
          <a:solidFill>
            <a:schemeClr val="accent2"/>
          </a:solidFill>
        </p:grpSpPr>
        <p:sp>
          <p:nvSpPr>
            <p:cNvPr id="33" name="Google Shape;12922;p107">
              <a:extLst>
                <a:ext uri="{FF2B5EF4-FFF2-40B4-BE49-F238E27FC236}">
                  <a16:creationId xmlns:a16="http://schemas.microsoft.com/office/drawing/2014/main" id="{6328F492-5034-4926-8B33-42C573721A19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2923;p107">
              <a:extLst>
                <a:ext uri="{FF2B5EF4-FFF2-40B4-BE49-F238E27FC236}">
                  <a16:creationId xmlns:a16="http://schemas.microsoft.com/office/drawing/2014/main" id="{DA2119C2-C669-43C0-914A-B3946637541B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247;p86">
            <a:extLst>
              <a:ext uri="{FF2B5EF4-FFF2-40B4-BE49-F238E27FC236}">
                <a16:creationId xmlns:a16="http://schemas.microsoft.com/office/drawing/2014/main" id="{E1FCAA75-C597-47F0-87AE-E5DE61F79FA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tillium Web"/>
              <a:buNone/>
              <a:defRPr sz="25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000" dirty="0">
                <a:solidFill>
                  <a:schemeClr val="accent2"/>
                </a:solidFill>
              </a:rPr>
              <a:t>Potential Risks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88731-8EDE-4894-9464-C517DD3FC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4034"/>
            <a:ext cx="9144000" cy="3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63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6" grpId="0" build="p"/>
      <p:bldP spid="2288" grpId="0" build="p"/>
      <p:bldP spid="2290" grpId="0" build="p"/>
      <p:bldP spid="2292" grpId="0" build="p"/>
      <p:bldP spid="2294" grpId="0" build="p"/>
      <p:bldP spid="2301" grpId="0" animBg="1"/>
      <p:bldP spid="31" grpId="0" animBg="1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Testimonials</a:t>
            </a:r>
            <a:endParaRPr dirty="0"/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01390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2" grpId="0"/>
      <p:bldP spid="28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81"/>
          <p:cNvSpPr txBox="1">
            <a:spLocks noGrp="1"/>
          </p:cNvSpPr>
          <p:nvPr>
            <p:ph type="subTitle" idx="1"/>
          </p:nvPr>
        </p:nvSpPr>
        <p:spPr>
          <a:xfrm>
            <a:off x="4134394" y="308678"/>
            <a:ext cx="24988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Ines : Bank Client</a:t>
            </a:r>
            <a:endParaRPr dirty="0"/>
          </a:p>
        </p:txBody>
      </p:sp>
      <p:sp>
        <p:nvSpPr>
          <p:cNvPr id="2894" name="Google Shape;2894;p81"/>
          <p:cNvSpPr txBox="1">
            <a:spLocks noGrp="1"/>
          </p:cNvSpPr>
          <p:nvPr>
            <p:ph type="subTitle" idx="2"/>
          </p:nvPr>
        </p:nvSpPr>
        <p:spPr>
          <a:xfrm>
            <a:off x="4316058" y="2448383"/>
            <a:ext cx="27156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Ahmed : Bank Agent</a:t>
            </a:r>
            <a:endParaRPr dirty="0"/>
          </a:p>
        </p:txBody>
      </p:sp>
      <p:sp>
        <p:nvSpPr>
          <p:cNvPr id="2895" name="Google Shape;2895;p81"/>
          <p:cNvSpPr txBox="1">
            <a:spLocks noGrp="1"/>
          </p:cNvSpPr>
          <p:nvPr>
            <p:ph type="subTitle" idx="3"/>
          </p:nvPr>
        </p:nvSpPr>
        <p:spPr>
          <a:xfrm>
            <a:off x="4273188" y="785203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Before using the application , </a:t>
            </a:r>
            <a:r>
              <a:rPr lang="en-US" sz="1100" dirty="0"/>
              <a:t>I</a:t>
            </a:r>
            <a:r>
              <a:rPr lang="en" sz="1100" dirty="0"/>
              <a:t> had to stand in line in the bank for a long time to wait for my order to deposit a check and now the whole process only takes a few minutes</a:t>
            </a:r>
            <a:endParaRPr sz="1100" dirty="0"/>
          </a:p>
        </p:txBody>
      </p:sp>
      <p:sp>
        <p:nvSpPr>
          <p:cNvPr id="2896" name="Google Shape;2896;p81"/>
          <p:cNvSpPr txBox="1">
            <a:spLocks noGrp="1"/>
          </p:cNvSpPr>
          <p:nvPr>
            <p:ph type="subTitle" idx="4"/>
          </p:nvPr>
        </p:nvSpPr>
        <p:spPr>
          <a:xfrm>
            <a:off x="4273188" y="292490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Before our bank deployed the application , we had to automatically sort the checks and control them , it was a long and painful process and mistakes were often made.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Now thanks to the application , we no longer need to do this, everything is done automatically using AI.</a:t>
            </a:r>
            <a:endParaRPr sz="1100" dirty="0"/>
          </a:p>
        </p:txBody>
      </p:sp>
      <p:grpSp>
        <p:nvGrpSpPr>
          <p:cNvPr id="2900" name="Google Shape;2900;p81"/>
          <p:cNvGrpSpPr/>
          <p:nvPr/>
        </p:nvGrpSpPr>
        <p:grpSpPr>
          <a:xfrm>
            <a:off x="719989" y="1572932"/>
            <a:ext cx="2801090" cy="2166098"/>
            <a:chOff x="719989" y="1572932"/>
            <a:chExt cx="2801090" cy="2166098"/>
          </a:xfrm>
        </p:grpSpPr>
        <p:grpSp>
          <p:nvGrpSpPr>
            <p:cNvPr id="2901" name="Google Shape;2901;p81"/>
            <p:cNvGrpSpPr/>
            <p:nvPr/>
          </p:nvGrpSpPr>
          <p:grpSpPr>
            <a:xfrm>
              <a:off x="1541195" y="2452067"/>
              <a:ext cx="1979884" cy="1286961"/>
              <a:chOff x="3028945" y="2612942"/>
              <a:chExt cx="1979884" cy="1286961"/>
            </a:xfrm>
          </p:grpSpPr>
          <p:grpSp>
            <p:nvGrpSpPr>
              <p:cNvPr id="2902" name="Google Shape;2902;p8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03" name="Google Shape;2903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8" name="Google Shape;2948;p8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2949" name="Google Shape;2949;p8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8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8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8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8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8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8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8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8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8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8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8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8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8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8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8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8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8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8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8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8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8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8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8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8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8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8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8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8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8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8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8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8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8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8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8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8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8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8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94" name="Google Shape;2994;p81"/>
            <p:cNvGrpSpPr/>
            <p:nvPr/>
          </p:nvGrpSpPr>
          <p:grpSpPr>
            <a:xfrm>
              <a:off x="719989" y="2067150"/>
              <a:ext cx="1945283" cy="1671880"/>
              <a:chOff x="1455055" y="2629044"/>
              <a:chExt cx="1395068" cy="1198910"/>
            </a:xfrm>
          </p:grpSpPr>
          <p:sp>
            <p:nvSpPr>
              <p:cNvPr id="2995" name="Google Shape;2995;p8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8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8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8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8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8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8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8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8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8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8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8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8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8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8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8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8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8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8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4" name="Google Shape;3014;p81"/>
            <p:cNvGrpSpPr/>
            <p:nvPr/>
          </p:nvGrpSpPr>
          <p:grpSpPr>
            <a:xfrm>
              <a:off x="2665276" y="1572932"/>
              <a:ext cx="287348" cy="414740"/>
              <a:chOff x="3428826" y="1231820"/>
              <a:chExt cx="287348" cy="414740"/>
            </a:xfrm>
          </p:grpSpPr>
          <p:sp>
            <p:nvSpPr>
              <p:cNvPr id="3015" name="Google Shape;3015;p81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81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81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81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Man - Free people icons">
            <a:extLst>
              <a:ext uri="{FF2B5EF4-FFF2-40B4-BE49-F238E27FC236}">
                <a16:creationId xmlns:a16="http://schemas.microsoft.com/office/drawing/2014/main" id="{9A345109-39C5-4058-9A32-336ACCE2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35" y="2837348"/>
            <a:ext cx="1672530" cy="1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male person user woman young icon - User Pictures">
            <a:extLst>
              <a:ext uri="{FF2B5EF4-FFF2-40B4-BE49-F238E27FC236}">
                <a16:creationId xmlns:a16="http://schemas.microsoft.com/office/drawing/2014/main" id="{DAA009E2-C996-4CE9-B9C6-2D0793D4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35" y="581371"/>
            <a:ext cx="1672530" cy="1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4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3" grpId="0" build="p"/>
      <p:bldP spid="2894" grpId="0" build="p"/>
      <p:bldP spid="2895" grpId="0" build="p"/>
      <p:bldP spid="289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92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Thanks!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13" name="Google Shape;3713;p92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3726" name="Google Shape;3726;p92"/>
          <p:cNvGrpSpPr/>
          <p:nvPr/>
        </p:nvGrpSpPr>
        <p:grpSpPr>
          <a:xfrm>
            <a:off x="4902332" y="1464535"/>
            <a:ext cx="2986009" cy="2699867"/>
            <a:chOff x="902782" y="1401035"/>
            <a:chExt cx="2986009" cy="2699867"/>
          </a:xfrm>
        </p:grpSpPr>
        <p:grpSp>
          <p:nvGrpSpPr>
            <p:cNvPr id="3727" name="Google Shape;3727;p92"/>
            <p:cNvGrpSpPr/>
            <p:nvPr/>
          </p:nvGrpSpPr>
          <p:grpSpPr>
            <a:xfrm>
              <a:off x="2533101" y="1523525"/>
              <a:ext cx="1355689" cy="1884823"/>
              <a:chOff x="2542470" y="1698811"/>
              <a:chExt cx="1257597" cy="1748445"/>
            </a:xfrm>
          </p:grpSpPr>
          <p:sp>
            <p:nvSpPr>
              <p:cNvPr id="3728" name="Google Shape;3728;p92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92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92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92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92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92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92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92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92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92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92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92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92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92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92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92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92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92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92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92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92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92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92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92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92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92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92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92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92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92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92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92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92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92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92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92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92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92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92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92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92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92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92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92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92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3" name="Google Shape;3773;p92"/>
            <p:cNvGrpSpPr/>
            <p:nvPr/>
          </p:nvGrpSpPr>
          <p:grpSpPr>
            <a:xfrm>
              <a:off x="902782" y="2270699"/>
              <a:ext cx="1773516" cy="1244476"/>
              <a:chOff x="1030114" y="2391922"/>
              <a:chExt cx="1645191" cy="1154430"/>
            </a:xfrm>
          </p:grpSpPr>
          <p:sp>
            <p:nvSpPr>
              <p:cNvPr id="3774" name="Google Shape;3774;p92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92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rgbClr val="EBE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92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92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92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92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92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92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92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rgbClr val="775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92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4" name="Google Shape;3784;p92"/>
            <p:cNvGrpSpPr/>
            <p:nvPr/>
          </p:nvGrpSpPr>
          <p:grpSpPr>
            <a:xfrm>
              <a:off x="1877012" y="2809192"/>
              <a:ext cx="1201306" cy="1291710"/>
              <a:chOff x="2342231" y="2896027"/>
              <a:chExt cx="1114384" cy="1198247"/>
            </a:xfrm>
          </p:grpSpPr>
          <p:sp>
            <p:nvSpPr>
              <p:cNvPr id="3785" name="Google Shape;3785;p92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92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92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92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92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92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92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92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92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92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92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92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92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92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92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92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92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92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92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92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92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92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92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92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92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92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92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92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92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92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92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92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92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92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92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92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92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92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92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92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92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92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92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92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92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92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92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92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92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92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92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92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92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92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92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92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92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92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92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92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92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92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92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92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92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92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92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92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92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92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5" name="Google Shape;3855;p92"/>
            <p:cNvGrpSpPr/>
            <p:nvPr/>
          </p:nvGrpSpPr>
          <p:grpSpPr>
            <a:xfrm>
              <a:off x="956483" y="1401035"/>
              <a:ext cx="1511486" cy="954603"/>
              <a:chOff x="4361525" y="543750"/>
              <a:chExt cx="1106100" cy="698575"/>
            </a:xfrm>
          </p:grpSpPr>
          <p:sp>
            <p:nvSpPr>
              <p:cNvPr id="3856" name="Google Shape;3856;p92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92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92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92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92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92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92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92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92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92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92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92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92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92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92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92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92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92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92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92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92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92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8" name="Google Shape;3878;p92"/>
          <p:cNvGrpSpPr/>
          <p:nvPr/>
        </p:nvGrpSpPr>
        <p:grpSpPr>
          <a:xfrm>
            <a:off x="7788546" y="3122905"/>
            <a:ext cx="99806" cy="99809"/>
            <a:chOff x="3688596" y="3879680"/>
            <a:chExt cx="99806" cy="99809"/>
          </a:xfrm>
        </p:grpSpPr>
        <p:sp>
          <p:nvSpPr>
            <p:cNvPr id="3879" name="Google Shape;3879;p92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2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720000" y="3466210"/>
            <a:ext cx="3821178" cy="8694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DZ"/>
          </a:p>
        </p:txBody>
      </p:sp>
    </p:spTree>
    <p:extLst>
      <p:ext uri="{BB962C8B-B14F-4D97-AF65-F5344CB8AC3E}">
        <p14:creationId xmlns:p14="http://schemas.microsoft.com/office/powerpoint/2010/main" val="29096921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C16E34-2BA4-43C1-B653-3F068A57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1405"/>
            <a:ext cx="9144000" cy="362095"/>
          </a:xfrm>
          <a:prstGeom prst="rect">
            <a:avLst/>
          </a:prstGeom>
        </p:spPr>
      </p:pic>
      <p:pic>
        <p:nvPicPr>
          <p:cNvPr id="1030" name="Picture 6" descr="No description available.">
            <a:extLst>
              <a:ext uri="{FF2B5EF4-FFF2-40B4-BE49-F238E27FC236}">
                <a16:creationId xmlns:a16="http://schemas.microsoft.com/office/drawing/2014/main" id="{30B500C6-D957-44B9-A4D8-46896F75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7" y="257157"/>
            <a:ext cx="2881751" cy="402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309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Positionning</a:t>
            </a:r>
            <a:endParaRPr dirty="0"/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0254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/>
      <p:bldP spid="17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Problematic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81" name="Google Shape;1881;p67"/>
          <p:cNvGrpSpPr/>
          <p:nvPr/>
        </p:nvGrpSpPr>
        <p:grpSpPr>
          <a:xfrm>
            <a:off x="738975" y="2031786"/>
            <a:ext cx="3449100" cy="0"/>
            <a:chOff x="4695950" y="4094016"/>
            <a:chExt cx="3449100" cy="0"/>
          </a:xfrm>
        </p:grpSpPr>
        <p:cxnSp>
          <p:nvCxnSpPr>
            <p:cNvPr id="1882" name="Google Shape;1882;p67"/>
            <p:cNvCxnSpPr/>
            <p:nvPr/>
          </p:nvCxnSpPr>
          <p:spPr>
            <a:xfrm>
              <a:off x="4695950" y="4094016"/>
              <a:ext cx="3449100" cy="0"/>
            </a:xfrm>
            <a:prstGeom prst="straightConnector1">
              <a:avLst/>
            </a:prstGeom>
            <a:noFill/>
            <a:ln w="28575" cap="flat" cmpd="sng">
              <a:solidFill>
                <a:srgbClr val="EBE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3" name="Google Shape;1883;p67"/>
            <p:cNvCxnSpPr/>
            <p:nvPr/>
          </p:nvCxnSpPr>
          <p:spPr>
            <a:xfrm>
              <a:off x="4695950" y="4094016"/>
              <a:ext cx="958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4" name="Google Shape;1884;p67"/>
          <p:cNvGrpSpPr/>
          <p:nvPr/>
        </p:nvGrpSpPr>
        <p:grpSpPr>
          <a:xfrm>
            <a:off x="4950025" y="2034325"/>
            <a:ext cx="3473100" cy="1200"/>
            <a:chOff x="4558750" y="4094018"/>
            <a:chExt cx="3473100" cy="1200"/>
          </a:xfrm>
        </p:grpSpPr>
        <p:cxnSp>
          <p:nvCxnSpPr>
            <p:cNvPr id="1885" name="Google Shape;1885;p67"/>
            <p:cNvCxnSpPr/>
            <p:nvPr/>
          </p:nvCxnSpPr>
          <p:spPr>
            <a:xfrm>
              <a:off x="4558750" y="4094018"/>
              <a:ext cx="34731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6" name="Google Shape;1886;p67"/>
            <p:cNvCxnSpPr/>
            <p:nvPr/>
          </p:nvCxnSpPr>
          <p:spPr>
            <a:xfrm>
              <a:off x="4562775" y="4095218"/>
              <a:ext cx="246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7" name="Google Shape;1887;p67"/>
          <p:cNvSpPr/>
          <p:nvPr/>
        </p:nvSpPr>
        <p:spPr>
          <a:xfrm>
            <a:off x="4957975" y="1190945"/>
            <a:ext cx="699600" cy="699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8" name="Google Shape;1888;p67"/>
          <p:cNvGrpSpPr/>
          <p:nvPr/>
        </p:nvGrpSpPr>
        <p:grpSpPr>
          <a:xfrm>
            <a:off x="5149125" y="1367538"/>
            <a:ext cx="317290" cy="359303"/>
            <a:chOff x="-57950750" y="2296300"/>
            <a:chExt cx="279625" cy="316650"/>
          </a:xfrm>
        </p:grpSpPr>
        <p:sp>
          <p:nvSpPr>
            <p:cNvPr id="1889" name="Google Shape;1889;p67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67"/>
          <p:cNvSpPr/>
          <p:nvPr/>
        </p:nvSpPr>
        <p:spPr>
          <a:xfrm>
            <a:off x="738975" y="1203882"/>
            <a:ext cx="699600" cy="699600"/>
          </a:xfrm>
          <a:prstGeom prst="ellipse">
            <a:avLst/>
          </a:prstGeom>
          <a:solidFill>
            <a:srgbClr val="EBE3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4" name="Google Shape;1894;p67"/>
          <p:cNvGrpSpPr/>
          <p:nvPr/>
        </p:nvGrpSpPr>
        <p:grpSpPr>
          <a:xfrm>
            <a:off x="907776" y="1373139"/>
            <a:ext cx="361998" cy="361090"/>
            <a:chOff x="-57578225" y="1904075"/>
            <a:chExt cx="319025" cy="318225"/>
          </a:xfrm>
        </p:grpSpPr>
        <p:sp>
          <p:nvSpPr>
            <p:cNvPr id="1895" name="Google Shape;1895;p67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475;p58">
            <a:extLst>
              <a:ext uri="{FF2B5EF4-FFF2-40B4-BE49-F238E27FC236}">
                <a16:creationId xmlns:a16="http://schemas.microsoft.com/office/drawing/2014/main" id="{433CE3AC-E901-4859-A055-223C7498B52C}"/>
              </a:ext>
            </a:extLst>
          </p:cNvPr>
          <p:cNvSpPr txBox="1">
            <a:spLocks/>
          </p:cNvSpPr>
          <p:nvPr/>
        </p:nvSpPr>
        <p:spPr>
          <a:xfrm>
            <a:off x="1334111" y="1233517"/>
            <a:ext cx="2831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Client</a:t>
            </a:r>
          </a:p>
        </p:txBody>
      </p:sp>
      <p:sp>
        <p:nvSpPr>
          <p:cNvPr id="58" name="Google Shape;1475;p58">
            <a:extLst>
              <a:ext uri="{FF2B5EF4-FFF2-40B4-BE49-F238E27FC236}">
                <a16:creationId xmlns:a16="http://schemas.microsoft.com/office/drawing/2014/main" id="{CF6617E1-C691-43B4-918E-C02D2A72881F}"/>
              </a:ext>
            </a:extLst>
          </p:cNvPr>
          <p:cNvSpPr txBox="1">
            <a:spLocks/>
          </p:cNvSpPr>
          <p:nvPr/>
        </p:nvSpPr>
        <p:spPr>
          <a:xfrm>
            <a:off x="5657565" y="1223219"/>
            <a:ext cx="2831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Bank Agent</a:t>
            </a:r>
          </a:p>
        </p:txBody>
      </p:sp>
      <p:sp>
        <p:nvSpPr>
          <p:cNvPr id="62" name="Google Shape;3573;p91">
            <a:extLst>
              <a:ext uri="{FF2B5EF4-FFF2-40B4-BE49-F238E27FC236}">
                <a16:creationId xmlns:a16="http://schemas.microsoft.com/office/drawing/2014/main" id="{30B811F5-D74D-4F68-BA6E-DC9CB060779E}"/>
              </a:ext>
            </a:extLst>
          </p:cNvPr>
          <p:cNvSpPr txBox="1">
            <a:spLocks/>
          </p:cNvSpPr>
          <p:nvPr/>
        </p:nvSpPr>
        <p:spPr>
          <a:xfrm>
            <a:off x="507318" y="2202092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Non-matching amount in letters and in numbers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Syntax Mistakes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Invalid date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Forgetting to fill a part of the check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Cross-outs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Unreadable handwriting</a:t>
            </a:r>
          </a:p>
          <a:p>
            <a:pPr marL="457200" indent="-317500">
              <a:buClr>
                <a:schemeClr val="accent1"/>
              </a:buClr>
              <a:buSzPts val="1400"/>
              <a:buFont typeface="Arial"/>
              <a:buChar char="●"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3" name="Google Shape;3573;p91">
            <a:extLst>
              <a:ext uri="{FF2B5EF4-FFF2-40B4-BE49-F238E27FC236}">
                <a16:creationId xmlns:a16="http://schemas.microsoft.com/office/drawing/2014/main" id="{9214FC72-3BCC-4D8F-8FB3-A7B4B9A16D26}"/>
              </a:ext>
            </a:extLst>
          </p:cNvPr>
          <p:cNvSpPr txBox="1">
            <a:spLocks/>
          </p:cNvSpPr>
          <p:nvPr/>
        </p:nvSpPr>
        <p:spPr>
          <a:xfrm>
            <a:off x="4668501" y="2202092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Clr>
                <a:schemeClr val="accent4"/>
              </a:buClr>
              <a:buSzPts val="1400"/>
              <a:buFont typeface="Arial"/>
              <a:buChar char="●"/>
            </a:pPr>
            <a:r>
              <a:rPr lang="fr-FR" dirty="0">
                <a:solidFill>
                  <a:schemeClr val="dk1"/>
                </a:solidFill>
              </a:rPr>
              <a:t>D</a:t>
            </a:r>
            <a:r>
              <a:rPr lang="en-US" dirty="0" err="1">
                <a:solidFill>
                  <a:schemeClr val="dk1"/>
                </a:solidFill>
              </a:rPr>
              <a:t>iffrent</a:t>
            </a:r>
            <a:r>
              <a:rPr lang="en-US" dirty="0">
                <a:solidFill>
                  <a:schemeClr val="dk1"/>
                </a:solidFill>
              </a:rPr>
              <a:t> types of checks</a:t>
            </a:r>
          </a:p>
          <a:p>
            <a:pPr marL="457200" indent="-317500">
              <a:buClr>
                <a:schemeClr val="accent4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Different format of writing,dimesion,colors,police,language,…</a:t>
            </a:r>
          </a:p>
          <a:p>
            <a:pPr marL="457200" indent="-317500">
              <a:buClr>
                <a:schemeClr val="accent4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</a:rPr>
              <a:t>Slow processing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785206-74DC-4A69-831B-78975134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409"/>
            <a:ext cx="9144000" cy="366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6B46C1-F08E-4480-915E-4D4FB373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7409"/>
            <a:ext cx="9144000" cy="3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08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7" grpId="0"/>
      <p:bldP spid="1887" grpId="0" animBg="1"/>
      <p:bldP spid="1893" grpId="0" animBg="1"/>
      <p:bldP spid="57" grpId="0"/>
      <p:bldP spid="58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 </a:t>
            </a:r>
            <a:r>
              <a:rPr lang="fr-FR" b="1" dirty="0" err="1"/>
              <a:t>bank</a:t>
            </a:r>
            <a:r>
              <a:rPr lang="fr-FR" b="1" dirty="0"/>
              <a:t> agent </a:t>
            </a:r>
            <a:r>
              <a:rPr lang="fr-FR" b="1" dirty="0" err="1"/>
              <a:t>responsible</a:t>
            </a:r>
            <a:r>
              <a:rPr lang="fr-FR" b="1" dirty="0"/>
              <a:t> for the validation of the check</a:t>
            </a:r>
            <a:endParaRPr b="1"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Long </a:t>
            </a:r>
            <a:r>
              <a:rPr lang="fr-FR" b="1" dirty="0" err="1"/>
              <a:t>waiting</a:t>
            </a:r>
            <a:r>
              <a:rPr lang="fr-FR" b="1" dirty="0"/>
              <a:t> </a:t>
            </a:r>
            <a:r>
              <a:rPr lang="fr-FR" b="1" dirty="0" err="1"/>
              <a:t>lines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 </a:t>
            </a:r>
            <a:r>
              <a:rPr lang="fr-FR" b="1" dirty="0" err="1"/>
              <a:t>complex</a:t>
            </a:r>
            <a:r>
              <a:rPr lang="fr-FR" b="1" dirty="0"/>
              <a:t> </a:t>
            </a:r>
            <a:r>
              <a:rPr lang="fr-FR" b="1" dirty="0" err="1"/>
              <a:t>procedure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takes</a:t>
            </a:r>
            <a:r>
              <a:rPr lang="fr-FR" b="1" dirty="0"/>
              <a:t> a lot of time </a:t>
            </a:r>
            <a:r>
              <a:rPr lang="fr-FR" b="1" dirty="0" err="1"/>
              <a:t>with</a:t>
            </a:r>
            <a:r>
              <a:rPr lang="fr-FR" b="1" dirty="0"/>
              <a:t> </a:t>
            </a:r>
            <a:r>
              <a:rPr lang="fr-FR" b="1" dirty="0" err="1"/>
              <a:t>very</a:t>
            </a:r>
            <a:r>
              <a:rPr lang="fr-FR" b="1" dirty="0"/>
              <a:t> possible </a:t>
            </a:r>
            <a:r>
              <a:rPr lang="fr-FR" b="1" dirty="0" err="1"/>
              <a:t>human</a:t>
            </a:r>
            <a:r>
              <a:rPr lang="fr-FR" b="1" dirty="0"/>
              <a:t> </a:t>
            </a:r>
            <a:r>
              <a:rPr lang="fr-FR" b="1" dirty="0" err="1"/>
              <a:t>mistakes</a:t>
            </a:r>
            <a:endParaRPr b="1"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9" name="Google Shape;13734;p109">
            <a:extLst>
              <a:ext uri="{FF2B5EF4-FFF2-40B4-BE49-F238E27FC236}">
                <a16:creationId xmlns:a16="http://schemas.microsoft.com/office/drawing/2014/main" id="{4A610CDD-7F86-4FCE-B069-8107F341BF05}"/>
              </a:ext>
            </a:extLst>
          </p:cNvPr>
          <p:cNvGrpSpPr/>
          <p:nvPr/>
        </p:nvGrpSpPr>
        <p:grpSpPr>
          <a:xfrm>
            <a:off x="703429" y="1593986"/>
            <a:ext cx="361004" cy="357961"/>
            <a:chOff x="-47529700" y="2342000"/>
            <a:chExt cx="302450" cy="299900"/>
          </a:xfrm>
        </p:grpSpPr>
        <p:sp>
          <p:nvSpPr>
            <p:cNvPr id="50" name="Google Shape;13735;p109">
              <a:extLst>
                <a:ext uri="{FF2B5EF4-FFF2-40B4-BE49-F238E27FC236}">
                  <a16:creationId xmlns:a16="http://schemas.microsoft.com/office/drawing/2014/main" id="{6311FCB8-C973-4A30-99D7-23D2E9F8FAA6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3736;p109">
              <a:extLst>
                <a:ext uri="{FF2B5EF4-FFF2-40B4-BE49-F238E27FC236}">
                  <a16:creationId xmlns:a16="http://schemas.microsoft.com/office/drawing/2014/main" id="{540CCD5B-10A8-44D6-8EF8-0A094327B49B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2840;p107">
            <a:extLst>
              <a:ext uri="{FF2B5EF4-FFF2-40B4-BE49-F238E27FC236}">
                <a16:creationId xmlns:a16="http://schemas.microsoft.com/office/drawing/2014/main" id="{FEF2A61D-C352-499B-8D82-EA40835BD9D0}"/>
              </a:ext>
            </a:extLst>
          </p:cNvPr>
          <p:cNvGrpSpPr/>
          <p:nvPr/>
        </p:nvGrpSpPr>
        <p:grpSpPr>
          <a:xfrm>
            <a:off x="2604527" y="1592505"/>
            <a:ext cx="366269" cy="366269"/>
            <a:chOff x="-65131525" y="2281350"/>
            <a:chExt cx="316650" cy="316650"/>
          </a:xfrm>
          <a:solidFill>
            <a:schemeClr val="accent1"/>
          </a:solidFill>
        </p:grpSpPr>
        <p:sp>
          <p:nvSpPr>
            <p:cNvPr id="53" name="Google Shape;12841;p107">
              <a:extLst>
                <a:ext uri="{FF2B5EF4-FFF2-40B4-BE49-F238E27FC236}">
                  <a16:creationId xmlns:a16="http://schemas.microsoft.com/office/drawing/2014/main" id="{AD0A0E86-B5CF-475F-81E3-B351A2ADE406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42;p107">
              <a:extLst>
                <a:ext uri="{FF2B5EF4-FFF2-40B4-BE49-F238E27FC236}">
                  <a16:creationId xmlns:a16="http://schemas.microsoft.com/office/drawing/2014/main" id="{6EC8168D-D427-4A93-B156-4BAEF61C67EB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3132;p107">
            <a:extLst>
              <a:ext uri="{FF2B5EF4-FFF2-40B4-BE49-F238E27FC236}">
                <a16:creationId xmlns:a16="http://schemas.microsoft.com/office/drawing/2014/main" id="{275C0390-93C1-4147-87B4-E34A4649FBA3}"/>
              </a:ext>
            </a:extLst>
          </p:cNvPr>
          <p:cNvGrpSpPr/>
          <p:nvPr/>
        </p:nvGrpSpPr>
        <p:grpSpPr>
          <a:xfrm>
            <a:off x="4637548" y="1699324"/>
            <a:ext cx="350371" cy="224918"/>
            <a:chOff x="5411225" y="2726350"/>
            <a:chExt cx="296950" cy="190625"/>
          </a:xfrm>
          <a:solidFill>
            <a:schemeClr val="accent1"/>
          </a:solidFill>
        </p:grpSpPr>
        <p:sp>
          <p:nvSpPr>
            <p:cNvPr id="56" name="Google Shape;13133;p107">
              <a:extLst>
                <a:ext uri="{FF2B5EF4-FFF2-40B4-BE49-F238E27FC236}">
                  <a16:creationId xmlns:a16="http://schemas.microsoft.com/office/drawing/2014/main" id="{BF1E7D0D-7821-4BFD-BBE8-AC9A31FC27C0}"/>
                </a:ext>
              </a:extLst>
            </p:cNvPr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34;p107">
              <a:extLst>
                <a:ext uri="{FF2B5EF4-FFF2-40B4-BE49-F238E27FC236}">
                  <a16:creationId xmlns:a16="http://schemas.microsoft.com/office/drawing/2014/main" id="{28CE181A-627C-4DB1-972F-D915746671A4}"/>
                </a:ext>
              </a:extLst>
            </p:cNvPr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867;p67">
            <a:extLst>
              <a:ext uri="{FF2B5EF4-FFF2-40B4-BE49-F238E27FC236}">
                <a16:creationId xmlns:a16="http://schemas.microsoft.com/office/drawing/2014/main" id="{DD96E026-2628-4F0E-9664-1E602494FB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61" y="2602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Traditionnal Process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309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E73E7-4A18-442F-8EC2-A7A00349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317"/>
            <a:ext cx="6626201" cy="47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603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4E8029-AEB6-47BC-A1F1-2BE99114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70847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37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munity Bank Business Plan by Slidesgo">
  <a:themeElements>
    <a:clrScheme name="Simple Light">
      <a:dk1>
        <a:srgbClr val="000000"/>
      </a:dk1>
      <a:lt1>
        <a:srgbClr val="FFFFFF"/>
      </a:lt1>
      <a:dk2>
        <a:srgbClr val="E3F5D0"/>
      </a:dk2>
      <a:lt2>
        <a:srgbClr val="FFD8BA"/>
      </a:lt2>
      <a:accent1>
        <a:srgbClr val="7753C7"/>
      </a:accent1>
      <a:accent2>
        <a:srgbClr val="4D9DFF"/>
      </a:accent2>
      <a:accent3>
        <a:srgbClr val="7CB53E"/>
      </a:accent3>
      <a:accent4>
        <a:srgbClr val="FF6F29"/>
      </a:accent4>
      <a:accent5>
        <a:srgbClr val="FFBC12"/>
      </a:accent5>
      <a:accent6>
        <a:srgbClr val="FFE5A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560</Words>
  <Application>Microsoft Office PowerPoint</Application>
  <PresentationFormat>On-screen Show (16:9)</PresentationFormat>
  <Paragraphs>117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Titillium Web</vt:lpstr>
      <vt:lpstr>Bebas Neue</vt:lpstr>
      <vt:lpstr>Montserrat</vt:lpstr>
      <vt:lpstr>Titillium Web Light</vt:lpstr>
      <vt:lpstr>Community Bank Business Plan by Slidesgo</vt:lpstr>
      <vt:lpstr>CCCA4 : Technical Sales Presentation Development of an application for the autocorrection of bank checks</vt:lpstr>
      <vt:lpstr>Team Members</vt:lpstr>
      <vt:lpstr>Logo</vt:lpstr>
      <vt:lpstr>PowerPoint Presentation</vt:lpstr>
      <vt:lpstr>Market Positionning</vt:lpstr>
      <vt:lpstr>Problematic</vt:lpstr>
      <vt:lpstr>Traditionnal Process</vt:lpstr>
      <vt:lpstr>PowerPoint Presentation</vt:lpstr>
      <vt:lpstr>PowerPoint Presentation</vt:lpstr>
      <vt:lpstr>Competition</vt:lpstr>
      <vt:lpstr>Competition</vt:lpstr>
      <vt:lpstr>PowerPoint Presentation</vt:lpstr>
      <vt:lpstr>Promises &amp; Potential</vt:lpstr>
      <vt:lpstr>PowerPoint Presentation</vt:lpstr>
      <vt:lpstr>Application’s Logo</vt:lpstr>
      <vt:lpstr>PowerPoint Presentation</vt:lpstr>
      <vt:lpstr>Application’s features</vt:lpstr>
      <vt:lpstr>PowerPoint Presentation</vt:lpstr>
      <vt:lpstr>PowerPoint Presentation</vt:lpstr>
      <vt:lpstr>PowerPoint Presentation</vt:lpstr>
      <vt:lpstr>Process’s Description</vt:lpstr>
      <vt:lpstr>The process</vt:lpstr>
      <vt:lpstr>Application’s Poster</vt:lpstr>
      <vt:lpstr>PowerPoint Presentation</vt:lpstr>
      <vt:lpstr>Application’s Flyer</vt:lpstr>
      <vt:lpstr>PowerPoint Presentation</vt:lpstr>
      <vt:lpstr>Advertising Strategies</vt:lpstr>
      <vt:lpstr>Formations</vt:lpstr>
      <vt:lpstr>Communication’s Channels</vt:lpstr>
      <vt:lpstr>PowerPoint Presentation</vt:lpstr>
      <vt:lpstr>Call To Action</vt:lpstr>
      <vt:lpstr>Check us out ! And if you have any questions , please don’t hesitate.</vt:lpstr>
      <vt:lpstr>Potential Risks &amp; Risk Management</vt:lpstr>
      <vt:lpstr>PowerPoint Presentation</vt:lpstr>
      <vt:lpstr>Testimonials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CCCA4 : Technical Sales Presntation Development of an application for the autocorrection of bank checks</dc:title>
  <cp:lastModifiedBy>houssem</cp:lastModifiedBy>
  <cp:revision>5</cp:revision>
  <dcterms:modified xsi:type="dcterms:W3CDTF">2022-04-27T00:38:57Z</dcterms:modified>
</cp:coreProperties>
</file>